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26"/>
  </p:notesMasterIdLst>
  <p:handoutMasterIdLst>
    <p:handoutMasterId r:id="rId27"/>
  </p:handoutMasterIdLst>
  <p:sldIdLst>
    <p:sldId id="2732" r:id="rId2"/>
    <p:sldId id="2731" r:id="rId3"/>
    <p:sldId id="2744" r:id="rId4"/>
    <p:sldId id="2445" r:id="rId5"/>
    <p:sldId id="2413" r:id="rId6"/>
    <p:sldId id="2712" r:id="rId7"/>
    <p:sldId id="2730" r:id="rId8"/>
    <p:sldId id="2307" r:id="rId9"/>
    <p:sldId id="2614" r:id="rId10"/>
    <p:sldId id="2724" r:id="rId11"/>
    <p:sldId id="2725" r:id="rId12"/>
    <p:sldId id="2726" r:id="rId13"/>
    <p:sldId id="2727" r:id="rId14"/>
    <p:sldId id="2728" r:id="rId15"/>
    <p:sldId id="2664" r:id="rId16"/>
    <p:sldId id="2443" r:id="rId17"/>
    <p:sldId id="2734" r:id="rId18"/>
    <p:sldId id="2735" r:id="rId19"/>
    <p:sldId id="2736" r:id="rId20"/>
    <p:sldId id="2738" r:id="rId21"/>
    <p:sldId id="2741" r:id="rId22"/>
    <p:sldId id="2742" r:id="rId23"/>
    <p:sldId id="2737" r:id="rId24"/>
    <p:sldId id="2743" r:id="rId25"/>
  </p:sldIdLst>
  <p:sldSz cx="12188825" cy="6858000"/>
  <p:notesSz cx="9945688" cy="6858000"/>
  <p:defaultTextStyle>
    <a:defPPr>
      <a:defRPr lang="en-US"/>
    </a:defPPr>
    <a:lvl1pPr marL="0" algn="l" defTabSz="1375261" rtl="0" eaLnBrk="1" latinLnBrk="0" hangingPunct="1">
      <a:defRPr sz="2700" kern="1200">
        <a:solidFill>
          <a:schemeClr val="tx1"/>
        </a:solidFill>
        <a:latin typeface="+mn-lt"/>
        <a:ea typeface="+mn-ea"/>
        <a:cs typeface="+mn-cs"/>
      </a:defRPr>
    </a:lvl1pPr>
    <a:lvl2pPr marL="687630" algn="l" defTabSz="1375261" rtl="0" eaLnBrk="1" latinLnBrk="0" hangingPunct="1">
      <a:defRPr sz="2700" kern="1200">
        <a:solidFill>
          <a:schemeClr val="tx1"/>
        </a:solidFill>
        <a:latin typeface="+mn-lt"/>
        <a:ea typeface="+mn-ea"/>
        <a:cs typeface="+mn-cs"/>
      </a:defRPr>
    </a:lvl2pPr>
    <a:lvl3pPr marL="1375261" algn="l" defTabSz="1375261" rtl="0" eaLnBrk="1" latinLnBrk="0" hangingPunct="1">
      <a:defRPr sz="2700" kern="1200">
        <a:solidFill>
          <a:schemeClr val="tx1"/>
        </a:solidFill>
        <a:latin typeface="+mn-lt"/>
        <a:ea typeface="+mn-ea"/>
        <a:cs typeface="+mn-cs"/>
      </a:defRPr>
    </a:lvl3pPr>
    <a:lvl4pPr marL="2062891" algn="l" defTabSz="1375261" rtl="0" eaLnBrk="1" latinLnBrk="0" hangingPunct="1">
      <a:defRPr sz="2700" kern="1200">
        <a:solidFill>
          <a:schemeClr val="tx1"/>
        </a:solidFill>
        <a:latin typeface="+mn-lt"/>
        <a:ea typeface="+mn-ea"/>
        <a:cs typeface="+mn-cs"/>
      </a:defRPr>
    </a:lvl4pPr>
    <a:lvl5pPr marL="2750521" algn="l" defTabSz="1375261" rtl="0" eaLnBrk="1" latinLnBrk="0" hangingPunct="1">
      <a:defRPr sz="2700" kern="1200">
        <a:solidFill>
          <a:schemeClr val="tx1"/>
        </a:solidFill>
        <a:latin typeface="+mn-lt"/>
        <a:ea typeface="+mn-ea"/>
        <a:cs typeface="+mn-cs"/>
      </a:defRPr>
    </a:lvl5pPr>
    <a:lvl6pPr marL="3438152" algn="l" defTabSz="1375261" rtl="0" eaLnBrk="1" latinLnBrk="0" hangingPunct="1">
      <a:defRPr sz="2700" kern="1200">
        <a:solidFill>
          <a:schemeClr val="tx1"/>
        </a:solidFill>
        <a:latin typeface="+mn-lt"/>
        <a:ea typeface="+mn-ea"/>
        <a:cs typeface="+mn-cs"/>
      </a:defRPr>
    </a:lvl6pPr>
    <a:lvl7pPr marL="4125782" algn="l" defTabSz="1375261" rtl="0" eaLnBrk="1" latinLnBrk="0" hangingPunct="1">
      <a:defRPr sz="2700" kern="1200">
        <a:solidFill>
          <a:schemeClr val="tx1"/>
        </a:solidFill>
        <a:latin typeface="+mn-lt"/>
        <a:ea typeface="+mn-ea"/>
        <a:cs typeface="+mn-cs"/>
      </a:defRPr>
    </a:lvl7pPr>
    <a:lvl8pPr marL="4813412" algn="l" defTabSz="1375261" rtl="0" eaLnBrk="1" latinLnBrk="0" hangingPunct="1">
      <a:defRPr sz="2700" kern="1200">
        <a:solidFill>
          <a:schemeClr val="tx1"/>
        </a:solidFill>
        <a:latin typeface="+mn-lt"/>
        <a:ea typeface="+mn-ea"/>
        <a:cs typeface="+mn-cs"/>
      </a:defRPr>
    </a:lvl8pPr>
    <a:lvl9pPr marL="5501042" algn="l" defTabSz="1375261"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0">
          <p15:clr>
            <a:srgbClr val="A4A3A4"/>
          </p15:clr>
        </p15:guide>
        <p15:guide id="4" pos="3839">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64A4"/>
    <a:srgbClr val="555555"/>
    <a:srgbClr val="124773"/>
    <a:srgbClr val="286FB7"/>
    <a:srgbClr val="163460"/>
    <a:srgbClr val="1AAD96"/>
    <a:srgbClr val="7F7F7F"/>
    <a:srgbClr val="BFBFBF"/>
    <a:srgbClr val="A6A6A6"/>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20" autoAdjust="0"/>
    <p:restoredTop sz="93212" autoAdjust="0"/>
  </p:normalViewPr>
  <p:slideViewPr>
    <p:cSldViewPr snapToObjects="1">
      <p:cViewPr varScale="1">
        <p:scale>
          <a:sx n="104" d="100"/>
          <a:sy n="104" d="100"/>
        </p:scale>
        <p:origin x="822" y="102"/>
      </p:cViewPr>
      <p:guideLst>
        <p:guide orient="horz" pos="1620"/>
        <p:guide pos="2880"/>
        <p:guide orient="horz" pos="2160"/>
        <p:guide pos="3839"/>
      </p:guideLst>
    </p:cSldViewPr>
  </p:slideViewPr>
  <p:outlineViewPr>
    <p:cViewPr>
      <p:scale>
        <a:sx n="100" d="100"/>
        <a:sy n="100" d="100"/>
      </p:scale>
      <p:origin x="0" y="0"/>
    </p:cViewPr>
  </p:outlineViewPr>
  <p:notesTextViewPr>
    <p:cViewPr>
      <p:scale>
        <a:sx n="20" d="100"/>
        <a:sy n="20" d="100"/>
      </p:scale>
      <p:origin x="0" y="0"/>
    </p:cViewPr>
  </p:notesTextViewPr>
  <p:sorterViewPr>
    <p:cViewPr>
      <p:scale>
        <a:sx n="20" d="100"/>
        <a:sy n="20" d="100"/>
      </p:scale>
      <p:origin x="0" y="0"/>
    </p:cViewPr>
  </p:sorterViewPr>
  <p:notesViewPr>
    <p:cSldViewPr snapToObjects="1">
      <p:cViewPr varScale="1">
        <p:scale>
          <a:sx n="113" d="100"/>
          <a:sy n="113" d="100"/>
        </p:scale>
        <p:origin x="1212" y="84"/>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3"/>
          </p:nvPr>
        </p:nvSpPr>
        <p:spPr>
          <a:xfrm>
            <a:off x="5634038" y="6513513"/>
            <a:ext cx="4310062" cy="344487"/>
          </a:xfrm>
          <a:prstGeom prst="rect">
            <a:avLst/>
          </a:prstGeom>
        </p:spPr>
        <p:txBody>
          <a:bodyPr vert="horz" lIns="91440" tIns="45720" rIns="91440" bIns="45720" rtlCol="0" anchor="b"/>
          <a:lstStyle>
            <a:lvl1pPr algn="r">
              <a:defRPr sz="1200"/>
            </a:lvl1pPr>
          </a:lstStyle>
          <a:p>
            <a:fld id="{7EE6DF5A-0D51-45F1-ACB0-8562836A802D}" type="slidenum">
              <a:rPr lang="en-US" smtClean="0"/>
              <a:t>‹#›</a:t>
            </a:fld>
            <a:endParaRPr lang="en-US"/>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hdr="0" ftr="0" dt="0"/>
</p:handoutMaster>
</file>

<file path=ppt/media/image1.jp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pn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smtClean="0"/>
              <a:t>My First Template</a:t>
            </a:r>
            <a:endParaRPr lang="en-US"/>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8/28/2019</a:t>
            </a:fld>
            <a:endParaRPr lang="en-US"/>
          </a:p>
        </p:txBody>
      </p:sp>
      <p:sp>
        <p:nvSpPr>
          <p:cNvPr id="4" name="Slide Image Placeholder 3"/>
          <p:cNvSpPr>
            <a:spLocks noGrp="1" noRot="1" noChangeAspect="1"/>
          </p:cNvSpPr>
          <p:nvPr>
            <p:ph type="sldImg" idx="2"/>
          </p:nvPr>
        </p:nvSpPr>
        <p:spPr>
          <a:xfrm>
            <a:off x="2687638" y="514350"/>
            <a:ext cx="4570412"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smtClean="0"/>
              <a:t>This is me Adam</a:t>
            </a:r>
            <a:endParaRPr lang="en-US"/>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hdr="0" ftr="0" dt="0"/>
  <p:notesStyle>
    <a:lvl1pPr marL="0" algn="l" defTabSz="1375261" rtl="0" eaLnBrk="1" latinLnBrk="0" hangingPunct="1">
      <a:defRPr sz="1900" kern="1200">
        <a:solidFill>
          <a:schemeClr val="tx1"/>
        </a:solidFill>
        <a:latin typeface="+mn-lt"/>
        <a:ea typeface="+mn-ea"/>
        <a:cs typeface="+mn-cs"/>
      </a:defRPr>
    </a:lvl1pPr>
    <a:lvl2pPr marL="687630" algn="l" defTabSz="1375261" rtl="0" eaLnBrk="1" latinLnBrk="0" hangingPunct="1">
      <a:defRPr sz="1900" kern="1200">
        <a:solidFill>
          <a:schemeClr val="tx1"/>
        </a:solidFill>
        <a:latin typeface="+mn-lt"/>
        <a:ea typeface="+mn-ea"/>
        <a:cs typeface="+mn-cs"/>
      </a:defRPr>
    </a:lvl2pPr>
    <a:lvl3pPr marL="1375261" algn="l" defTabSz="1375261" rtl="0" eaLnBrk="1" latinLnBrk="0" hangingPunct="1">
      <a:defRPr sz="1900" kern="1200">
        <a:solidFill>
          <a:schemeClr val="tx1"/>
        </a:solidFill>
        <a:latin typeface="+mn-lt"/>
        <a:ea typeface="+mn-ea"/>
        <a:cs typeface="+mn-cs"/>
      </a:defRPr>
    </a:lvl3pPr>
    <a:lvl4pPr marL="2062891" algn="l" defTabSz="1375261" rtl="0" eaLnBrk="1" latinLnBrk="0" hangingPunct="1">
      <a:defRPr sz="1900" kern="1200">
        <a:solidFill>
          <a:schemeClr val="tx1"/>
        </a:solidFill>
        <a:latin typeface="+mn-lt"/>
        <a:ea typeface="+mn-ea"/>
        <a:cs typeface="+mn-cs"/>
      </a:defRPr>
    </a:lvl4pPr>
    <a:lvl5pPr marL="2750521" algn="l" defTabSz="1375261" rtl="0" eaLnBrk="1" latinLnBrk="0" hangingPunct="1">
      <a:defRPr sz="1900" kern="1200">
        <a:solidFill>
          <a:schemeClr val="tx1"/>
        </a:solidFill>
        <a:latin typeface="+mn-lt"/>
        <a:ea typeface="+mn-ea"/>
        <a:cs typeface="+mn-cs"/>
      </a:defRPr>
    </a:lvl5pPr>
    <a:lvl6pPr marL="3438152" algn="l" defTabSz="1375261" rtl="0" eaLnBrk="1" latinLnBrk="0" hangingPunct="1">
      <a:defRPr sz="1900" kern="1200">
        <a:solidFill>
          <a:schemeClr val="tx1"/>
        </a:solidFill>
        <a:latin typeface="+mn-lt"/>
        <a:ea typeface="+mn-ea"/>
        <a:cs typeface="+mn-cs"/>
      </a:defRPr>
    </a:lvl6pPr>
    <a:lvl7pPr marL="4125782" algn="l" defTabSz="1375261" rtl="0" eaLnBrk="1" latinLnBrk="0" hangingPunct="1">
      <a:defRPr sz="1900" kern="1200">
        <a:solidFill>
          <a:schemeClr val="tx1"/>
        </a:solidFill>
        <a:latin typeface="+mn-lt"/>
        <a:ea typeface="+mn-ea"/>
        <a:cs typeface="+mn-cs"/>
      </a:defRPr>
    </a:lvl7pPr>
    <a:lvl8pPr marL="4813412" algn="l" defTabSz="1375261" rtl="0" eaLnBrk="1" latinLnBrk="0" hangingPunct="1">
      <a:defRPr sz="1900" kern="1200">
        <a:solidFill>
          <a:schemeClr val="tx1"/>
        </a:solidFill>
        <a:latin typeface="+mn-lt"/>
        <a:ea typeface="+mn-ea"/>
        <a:cs typeface="+mn-cs"/>
      </a:defRPr>
    </a:lvl8pPr>
    <a:lvl9pPr marL="5501042" algn="l" defTabSz="1375261" rtl="0" eaLnBrk="1" latinLnBrk="0" hangingPunct="1">
      <a:defRPr sz="1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17593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9</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14</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1908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76742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18</a:t>
            </a:fld>
            <a:endParaRPr lang="fr-CA"/>
          </a:p>
        </p:txBody>
      </p:sp>
    </p:spTree>
    <p:extLst>
      <p:ext uri="{BB962C8B-B14F-4D97-AF65-F5344CB8AC3E}">
        <p14:creationId xmlns:p14="http://schemas.microsoft.com/office/powerpoint/2010/main" val="2113919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843547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66716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4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1713753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0759539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76198"/>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76198"/>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0336563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2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260184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Pic08_02">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507868" y="376295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222074" y="2367146"/>
            <a:ext cx="3744678" cy="2197825"/>
          </a:xfrm>
          <a:custGeom>
            <a:avLst/>
            <a:gdLst>
              <a:gd name="connsiteX0" fmla="*/ 0 w 2809240"/>
              <a:gd name="connsiteY0" fmla="*/ 0 h 1648369"/>
              <a:gd name="connsiteX1" fmla="*/ 2809240 w 2809240"/>
              <a:gd name="connsiteY1" fmla="*/ 0 h 1648369"/>
              <a:gd name="connsiteX2" fmla="*/ 2809240 w 2809240"/>
              <a:gd name="connsiteY2" fmla="*/ 895710 h 1648369"/>
              <a:gd name="connsiteX3" fmla="*/ 2809240 w 2809240"/>
              <a:gd name="connsiteY3" fmla="*/ 1648369 h 1648369"/>
              <a:gd name="connsiteX4" fmla="*/ 0 w 2809240"/>
              <a:gd name="connsiteY4" fmla="*/ 895710 h 1648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240" h="1648369">
                <a:moveTo>
                  <a:pt x="0" y="0"/>
                </a:moveTo>
                <a:lnTo>
                  <a:pt x="2809240" y="0"/>
                </a:lnTo>
                <a:lnTo>
                  <a:pt x="2809240" y="895710"/>
                </a:lnTo>
                <a:lnTo>
                  <a:pt x="2809240" y="1648369"/>
                </a:lnTo>
                <a:lnTo>
                  <a:pt x="0" y="8957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893207" y="2819399"/>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1953417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18025" y="170180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3312426" y="339248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6106828" y="320548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228" y="4899048"/>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271777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5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18025" y="2639668"/>
            <a:ext cx="11152775" cy="3884895"/>
          </a:xfrm>
          <a:custGeom>
            <a:avLst/>
            <a:gdLst>
              <a:gd name="connsiteX0" fmla="*/ 6289040 w 8366760"/>
              <a:gd name="connsiteY0" fmla="*/ 1694535 h 2913671"/>
              <a:gd name="connsiteX1" fmla="*/ 8366760 w 8366760"/>
              <a:gd name="connsiteY1" fmla="*/ 2251203 h 2913671"/>
              <a:gd name="connsiteX2" fmla="*/ 8366760 w 8366760"/>
              <a:gd name="connsiteY2" fmla="*/ 2913671 h 2913671"/>
              <a:gd name="connsiteX3" fmla="*/ 6289040 w 8366760"/>
              <a:gd name="connsiteY3" fmla="*/ 2913671 h 2913671"/>
              <a:gd name="connsiteX4" fmla="*/ 6289040 w 8366760"/>
              <a:gd name="connsiteY4" fmla="*/ 2251203 h 2913671"/>
              <a:gd name="connsiteX5" fmla="*/ 4192694 w 8366760"/>
              <a:gd name="connsiteY5" fmla="*/ 1125607 h 2913671"/>
              <a:gd name="connsiteX6" fmla="*/ 6270414 w 8366760"/>
              <a:gd name="connsiteY6" fmla="*/ 1682275 h 2913671"/>
              <a:gd name="connsiteX7" fmla="*/ 6270414 w 8366760"/>
              <a:gd name="connsiteY7" fmla="*/ 1858901 h 2913671"/>
              <a:gd name="connsiteX8" fmla="*/ 6270414 w 8366760"/>
              <a:gd name="connsiteY8" fmla="*/ 2344743 h 2913671"/>
              <a:gd name="connsiteX9" fmla="*/ 6270414 w 8366760"/>
              <a:gd name="connsiteY9" fmla="*/ 2913670 h 2913671"/>
              <a:gd name="connsiteX10" fmla="*/ 4192693 w 8366760"/>
              <a:gd name="connsiteY10" fmla="*/ 2913670 h 2913671"/>
              <a:gd name="connsiteX11" fmla="*/ 4192693 w 8366760"/>
              <a:gd name="connsiteY11" fmla="*/ 1858901 h 2913671"/>
              <a:gd name="connsiteX12" fmla="*/ 4192694 w 8366760"/>
              <a:gd name="connsiteY12" fmla="*/ 1858901 h 2913671"/>
              <a:gd name="connsiteX13" fmla="*/ 4192694 w 8366760"/>
              <a:gd name="connsiteY13" fmla="*/ 1682275 h 2913671"/>
              <a:gd name="connsiteX14" fmla="*/ 2096347 w 8366760"/>
              <a:gd name="connsiteY14" fmla="*/ 564611 h 2913671"/>
              <a:gd name="connsiteX15" fmla="*/ 4174067 w 8366760"/>
              <a:gd name="connsiteY15" fmla="*/ 1121279 h 2913671"/>
              <a:gd name="connsiteX16" fmla="*/ 4174067 w 8366760"/>
              <a:gd name="connsiteY16" fmla="*/ 1219135 h 2913671"/>
              <a:gd name="connsiteX17" fmla="*/ 4174067 w 8366760"/>
              <a:gd name="connsiteY17" fmla="*/ 1783747 h 2913671"/>
              <a:gd name="connsiteX18" fmla="*/ 4174067 w 8366760"/>
              <a:gd name="connsiteY18" fmla="*/ 2913670 h 2913671"/>
              <a:gd name="connsiteX19" fmla="*/ 2096347 w 8366760"/>
              <a:gd name="connsiteY19" fmla="*/ 2913670 h 2913671"/>
              <a:gd name="connsiteX20" fmla="*/ 2096347 w 8366760"/>
              <a:gd name="connsiteY20" fmla="*/ 1783747 h 2913671"/>
              <a:gd name="connsiteX21" fmla="*/ 2096347 w 8366760"/>
              <a:gd name="connsiteY21" fmla="*/ 1219135 h 2913671"/>
              <a:gd name="connsiteX22" fmla="*/ 2096347 w 8366760"/>
              <a:gd name="connsiteY22" fmla="*/ 1121279 h 2913671"/>
              <a:gd name="connsiteX23" fmla="*/ 0 w 8366760"/>
              <a:gd name="connsiteY23" fmla="*/ 0 h 2913671"/>
              <a:gd name="connsiteX24" fmla="*/ 2077720 w 8366760"/>
              <a:gd name="connsiteY24" fmla="*/ 556668 h 2913671"/>
              <a:gd name="connsiteX25" fmla="*/ 2077720 w 8366760"/>
              <a:gd name="connsiteY25" fmla="*/ 1219136 h 2913671"/>
              <a:gd name="connsiteX26" fmla="*/ 2077719 w 8366760"/>
              <a:gd name="connsiteY26" fmla="*/ 1219136 h 2913671"/>
              <a:gd name="connsiteX27" fmla="*/ 2077719 w 8366760"/>
              <a:gd name="connsiteY27" fmla="*/ 2913671 h 2913671"/>
              <a:gd name="connsiteX28" fmla="*/ 0 w 8366760"/>
              <a:gd name="connsiteY28" fmla="*/ 2913671 h 2913671"/>
              <a:gd name="connsiteX29" fmla="*/ 0 w 8366760"/>
              <a:gd name="connsiteY29" fmla="*/ 1219136 h 2913671"/>
              <a:gd name="connsiteX30" fmla="*/ 0 w 8366760"/>
              <a:gd name="connsiteY30" fmla="*/ 1049199 h 2913671"/>
              <a:gd name="connsiteX31" fmla="*/ 0 w 8366760"/>
              <a:gd name="connsiteY31" fmla="*/ 556668 h 29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66760" h="2913671">
                <a:moveTo>
                  <a:pt x="6289040" y="1694535"/>
                </a:moveTo>
                <a:lnTo>
                  <a:pt x="8366760" y="2251203"/>
                </a:lnTo>
                <a:lnTo>
                  <a:pt x="8366760" y="2913671"/>
                </a:lnTo>
                <a:lnTo>
                  <a:pt x="6289040" y="2913671"/>
                </a:lnTo>
                <a:lnTo>
                  <a:pt x="6289040" y="2251203"/>
                </a:lnTo>
                <a:close/>
                <a:moveTo>
                  <a:pt x="4192694" y="1125607"/>
                </a:moveTo>
                <a:lnTo>
                  <a:pt x="6270414" y="1682275"/>
                </a:lnTo>
                <a:lnTo>
                  <a:pt x="6270414" y="1858901"/>
                </a:lnTo>
                <a:lnTo>
                  <a:pt x="6270414" y="2344743"/>
                </a:lnTo>
                <a:lnTo>
                  <a:pt x="6270414" y="2913670"/>
                </a:lnTo>
                <a:lnTo>
                  <a:pt x="4192693" y="2913670"/>
                </a:lnTo>
                <a:lnTo>
                  <a:pt x="4192693" y="1858901"/>
                </a:lnTo>
                <a:lnTo>
                  <a:pt x="4192694" y="1858901"/>
                </a:lnTo>
                <a:lnTo>
                  <a:pt x="4192694" y="1682275"/>
                </a:lnTo>
                <a:close/>
                <a:moveTo>
                  <a:pt x="2096347" y="564611"/>
                </a:moveTo>
                <a:lnTo>
                  <a:pt x="4174067" y="1121279"/>
                </a:lnTo>
                <a:lnTo>
                  <a:pt x="4174067" y="1219135"/>
                </a:lnTo>
                <a:lnTo>
                  <a:pt x="4174067" y="1783747"/>
                </a:lnTo>
                <a:lnTo>
                  <a:pt x="4174067" y="2913670"/>
                </a:lnTo>
                <a:lnTo>
                  <a:pt x="2096347" y="2913670"/>
                </a:lnTo>
                <a:lnTo>
                  <a:pt x="2096347" y="1783747"/>
                </a:lnTo>
                <a:lnTo>
                  <a:pt x="2096347" y="1219135"/>
                </a:lnTo>
                <a:lnTo>
                  <a:pt x="2096347" y="1121279"/>
                </a:lnTo>
                <a:close/>
                <a:moveTo>
                  <a:pt x="0" y="0"/>
                </a:moveTo>
                <a:lnTo>
                  <a:pt x="2077720" y="556668"/>
                </a:lnTo>
                <a:lnTo>
                  <a:pt x="2077720" y="1219136"/>
                </a:lnTo>
                <a:lnTo>
                  <a:pt x="2077719" y="1219136"/>
                </a:lnTo>
                <a:lnTo>
                  <a:pt x="2077719" y="2913671"/>
                </a:lnTo>
                <a:lnTo>
                  <a:pt x="0" y="2913671"/>
                </a:lnTo>
                <a:lnTo>
                  <a:pt x="0" y="1219136"/>
                </a:lnTo>
                <a:lnTo>
                  <a:pt x="0" y="1049199"/>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859242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518025" y="170179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106828" y="320547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8638761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8_Pic08_02">
    <p:spTree>
      <p:nvGrpSpPr>
        <p:cNvPr id="1" name=""/>
        <p:cNvGrpSpPr/>
        <p:nvPr/>
      </p:nvGrpSpPr>
      <p:grpSpPr>
        <a:xfrm>
          <a:off x="0" y="0"/>
          <a:ext cx="0" cy="0"/>
          <a:chOff x="0" y="0"/>
          <a:chExt cx="0" cy="0"/>
        </a:xfrm>
      </p:grpSpPr>
      <p:sp>
        <p:nvSpPr>
          <p:cNvPr id="303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904999"/>
            <a:ext cx="12087251" cy="4953000"/>
          </a:xfrm>
          <a:custGeom>
            <a:avLst/>
            <a:gdLst>
              <a:gd name="connsiteX0" fmla="*/ 7641080 w 9067800"/>
              <a:gd name="connsiteY0" fmla="*/ 3133408 h 3714750"/>
              <a:gd name="connsiteX1" fmla="*/ 9067800 w 9067800"/>
              <a:gd name="connsiteY1" fmla="*/ 3714750 h 3714750"/>
              <a:gd name="connsiteX2" fmla="*/ 6214360 w 9067800"/>
              <a:gd name="connsiteY2" fmla="*/ 3714750 h 3714750"/>
              <a:gd name="connsiteX3" fmla="*/ 4577475 w 9067800"/>
              <a:gd name="connsiteY3" fmla="*/ 3133408 h 3714750"/>
              <a:gd name="connsiteX4" fmla="*/ 6004195 w 9067800"/>
              <a:gd name="connsiteY4" fmla="*/ 3714750 h 3714750"/>
              <a:gd name="connsiteX5" fmla="*/ 3150758 w 9067800"/>
              <a:gd name="connsiteY5" fmla="*/ 3714750 h 3714750"/>
              <a:gd name="connsiteX6" fmla="*/ 1513872 w 9067800"/>
              <a:gd name="connsiteY6" fmla="*/ 3133408 h 3714750"/>
              <a:gd name="connsiteX7" fmla="*/ 2080068 w 9067800"/>
              <a:gd name="connsiteY7" fmla="*/ 3364114 h 3714750"/>
              <a:gd name="connsiteX8" fmla="*/ 2081914 w 9067800"/>
              <a:gd name="connsiteY8" fmla="*/ 3364114 h 3714750"/>
              <a:gd name="connsiteX9" fmla="*/ 2081914 w 9067800"/>
              <a:gd name="connsiteY9" fmla="*/ 3364867 h 3714750"/>
              <a:gd name="connsiteX10" fmla="*/ 2940592 w 9067800"/>
              <a:gd name="connsiteY10" fmla="*/ 3714750 h 3714750"/>
              <a:gd name="connsiteX11" fmla="*/ 87152 w 9067800"/>
              <a:gd name="connsiteY11" fmla="*/ 3714750 h 3714750"/>
              <a:gd name="connsiteX12" fmla="*/ 6086990 w 9067800"/>
              <a:gd name="connsiteY12" fmla="*/ 2505023 h 3714750"/>
              <a:gd name="connsiteX13" fmla="*/ 7560636 w 9067800"/>
              <a:gd name="connsiteY13" fmla="*/ 3109887 h 3714750"/>
              <a:gd name="connsiteX14" fmla="*/ 6086990 w 9067800"/>
              <a:gd name="connsiteY14" fmla="*/ 3714750 h 3714750"/>
              <a:gd name="connsiteX15" fmla="*/ 4613344 w 9067800"/>
              <a:gd name="connsiteY15" fmla="*/ 3109887 h 3714750"/>
              <a:gd name="connsiteX16" fmla="*/ 3027740 w 9067800"/>
              <a:gd name="connsiteY16" fmla="*/ 2505022 h 3714750"/>
              <a:gd name="connsiteX17" fmla="*/ 4501384 w 9067800"/>
              <a:gd name="connsiteY17" fmla="*/ 3109885 h 3714750"/>
              <a:gd name="connsiteX18" fmla="*/ 3027740 w 9067800"/>
              <a:gd name="connsiteY18" fmla="*/ 3714749 h 3714750"/>
              <a:gd name="connsiteX19" fmla="*/ 1554094 w 9067800"/>
              <a:gd name="connsiteY19" fmla="*/ 3109885 h 3714750"/>
              <a:gd name="connsiteX20" fmla="*/ 2 w 9067800"/>
              <a:gd name="connsiteY20" fmla="*/ 2505022 h 3714750"/>
              <a:gd name="connsiteX21" fmla="*/ 1478003 w 9067800"/>
              <a:gd name="connsiteY21" fmla="*/ 3109886 h 3714750"/>
              <a:gd name="connsiteX22" fmla="*/ 2 w 9067800"/>
              <a:gd name="connsiteY22" fmla="*/ 3714750 h 3714750"/>
              <a:gd name="connsiteX23" fmla="*/ 1513872 w 9067800"/>
              <a:gd name="connsiteY23" fmla="*/ 1880898 h 3714750"/>
              <a:gd name="connsiteX24" fmla="*/ 2987518 w 9067800"/>
              <a:gd name="connsiteY24" fmla="*/ 2485761 h 3714750"/>
              <a:gd name="connsiteX25" fmla="*/ 1513872 w 9067800"/>
              <a:gd name="connsiteY25" fmla="*/ 3090625 h 3714750"/>
              <a:gd name="connsiteX26" fmla="*/ 40226 w 9067800"/>
              <a:gd name="connsiteY26" fmla="*/ 2485761 h 3714750"/>
              <a:gd name="connsiteX27" fmla="*/ 4537253 w 9067800"/>
              <a:gd name="connsiteY27" fmla="*/ 1878767 h 3714750"/>
              <a:gd name="connsiteX28" fmla="*/ 6010899 w 9067800"/>
              <a:gd name="connsiteY28" fmla="*/ 2483630 h 3714750"/>
              <a:gd name="connsiteX29" fmla="*/ 4537253 w 9067800"/>
              <a:gd name="connsiteY29" fmla="*/ 3088494 h 3714750"/>
              <a:gd name="connsiteX30" fmla="*/ 3063610 w 9067800"/>
              <a:gd name="connsiteY30" fmla="*/ 2483630 h 3714750"/>
              <a:gd name="connsiteX31" fmla="*/ 3027738 w 9067800"/>
              <a:gd name="connsiteY31" fmla="*/ 1252512 h 3714750"/>
              <a:gd name="connsiteX32" fmla="*/ 4501384 w 9067800"/>
              <a:gd name="connsiteY32" fmla="*/ 1857375 h 3714750"/>
              <a:gd name="connsiteX33" fmla="*/ 3027738 w 9067800"/>
              <a:gd name="connsiteY33" fmla="*/ 2462239 h 3714750"/>
              <a:gd name="connsiteX34" fmla="*/ 1554094 w 9067800"/>
              <a:gd name="connsiteY34" fmla="*/ 1857375 h 3714750"/>
              <a:gd name="connsiteX35" fmla="*/ 0 w 9067800"/>
              <a:gd name="connsiteY35" fmla="*/ 1252510 h 3714750"/>
              <a:gd name="connsiteX36" fmla="*/ 1478001 w 9067800"/>
              <a:gd name="connsiteY36" fmla="*/ 1857374 h 3714750"/>
              <a:gd name="connsiteX37" fmla="*/ 0 w 9067800"/>
              <a:gd name="connsiteY37" fmla="*/ 2462239 h 3714750"/>
              <a:gd name="connsiteX38" fmla="*/ 1513870 w 9067800"/>
              <a:gd name="connsiteY38" fmla="*/ 626256 h 3714750"/>
              <a:gd name="connsiteX39" fmla="*/ 2987516 w 9067800"/>
              <a:gd name="connsiteY39" fmla="*/ 1231119 h 3714750"/>
              <a:gd name="connsiteX40" fmla="*/ 1513870 w 9067800"/>
              <a:gd name="connsiteY40" fmla="*/ 1835982 h 3714750"/>
              <a:gd name="connsiteX41" fmla="*/ 40224 w 9067800"/>
              <a:gd name="connsiteY41" fmla="*/ 1231119 h 3714750"/>
              <a:gd name="connsiteX42" fmla="*/ 0 w 9067800"/>
              <a:gd name="connsiteY42" fmla="*/ 0 h 3714750"/>
              <a:gd name="connsiteX43" fmla="*/ 1478001 w 9067800"/>
              <a:gd name="connsiteY43" fmla="*/ 604864 h 3714750"/>
              <a:gd name="connsiteX44" fmla="*/ 0 w 9067800"/>
              <a:gd name="connsiteY44" fmla="*/ 1209728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067800" h="3714750">
                <a:moveTo>
                  <a:pt x="7641080" y="3133408"/>
                </a:moveTo>
                <a:lnTo>
                  <a:pt x="9067800" y="3714750"/>
                </a:lnTo>
                <a:lnTo>
                  <a:pt x="6214360" y="3714750"/>
                </a:lnTo>
                <a:close/>
                <a:moveTo>
                  <a:pt x="4577475" y="3133408"/>
                </a:moveTo>
                <a:lnTo>
                  <a:pt x="6004195" y="3714750"/>
                </a:lnTo>
                <a:lnTo>
                  <a:pt x="3150758" y="3714750"/>
                </a:lnTo>
                <a:close/>
                <a:moveTo>
                  <a:pt x="1513872" y="3133408"/>
                </a:moveTo>
                <a:lnTo>
                  <a:pt x="2080068" y="3364114"/>
                </a:lnTo>
                <a:lnTo>
                  <a:pt x="2081914" y="3364114"/>
                </a:lnTo>
                <a:lnTo>
                  <a:pt x="2081914" y="3364867"/>
                </a:lnTo>
                <a:lnTo>
                  <a:pt x="2940592" y="3714750"/>
                </a:lnTo>
                <a:lnTo>
                  <a:pt x="87152" y="3714750"/>
                </a:lnTo>
                <a:close/>
                <a:moveTo>
                  <a:pt x="6086990" y="2505023"/>
                </a:moveTo>
                <a:lnTo>
                  <a:pt x="7560636" y="3109887"/>
                </a:lnTo>
                <a:lnTo>
                  <a:pt x="6086990" y="3714750"/>
                </a:lnTo>
                <a:lnTo>
                  <a:pt x="4613344" y="3109887"/>
                </a:lnTo>
                <a:close/>
                <a:moveTo>
                  <a:pt x="3027740" y="2505022"/>
                </a:moveTo>
                <a:lnTo>
                  <a:pt x="4501384" y="3109885"/>
                </a:lnTo>
                <a:lnTo>
                  <a:pt x="3027740" y="3714749"/>
                </a:lnTo>
                <a:lnTo>
                  <a:pt x="1554094" y="3109885"/>
                </a:lnTo>
                <a:close/>
                <a:moveTo>
                  <a:pt x="2" y="2505022"/>
                </a:moveTo>
                <a:lnTo>
                  <a:pt x="1478003" y="3109886"/>
                </a:lnTo>
                <a:lnTo>
                  <a:pt x="2" y="3714750"/>
                </a:lnTo>
                <a:close/>
                <a:moveTo>
                  <a:pt x="1513872" y="1880898"/>
                </a:moveTo>
                <a:lnTo>
                  <a:pt x="2987518" y="2485761"/>
                </a:lnTo>
                <a:lnTo>
                  <a:pt x="1513872" y="3090625"/>
                </a:lnTo>
                <a:lnTo>
                  <a:pt x="40226" y="2485761"/>
                </a:lnTo>
                <a:close/>
                <a:moveTo>
                  <a:pt x="4537253" y="1878767"/>
                </a:moveTo>
                <a:lnTo>
                  <a:pt x="6010899" y="2483630"/>
                </a:lnTo>
                <a:lnTo>
                  <a:pt x="4537253" y="3088494"/>
                </a:lnTo>
                <a:lnTo>
                  <a:pt x="3063610" y="2483630"/>
                </a:lnTo>
                <a:close/>
                <a:moveTo>
                  <a:pt x="3027738" y="1252512"/>
                </a:moveTo>
                <a:lnTo>
                  <a:pt x="4501384" y="1857375"/>
                </a:lnTo>
                <a:lnTo>
                  <a:pt x="3027738" y="2462239"/>
                </a:lnTo>
                <a:lnTo>
                  <a:pt x="1554094" y="1857375"/>
                </a:lnTo>
                <a:close/>
                <a:moveTo>
                  <a:pt x="0" y="1252510"/>
                </a:moveTo>
                <a:lnTo>
                  <a:pt x="1478001" y="1857374"/>
                </a:lnTo>
                <a:lnTo>
                  <a:pt x="0" y="2462239"/>
                </a:lnTo>
                <a:close/>
                <a:moveTo>
                  <a:pt x="1513870" y="626256"/>
                </a:moveTo>
                <a:lnTo>
                  <a:pt x="2987516" y="1231119"/>
                </a:lnTo>
                <a:lnTo>
                  <a:pt x="1513870" y="1835982"/>
                </a:lnTo>
                <a:lnTo>
                  <a:pt x="40224" y="1231119"/>
                </a:lnTo>
                <a:close/>
                <a:moveTo>
                  <a:pt x="0" y="0"/>
                </a:moveTo>
                <a:lnTo>
                  <a:pt x="1478001" y="604864"/>
                </a:lnTo>
                <a:lnTo>
                  <a:pt x="0" y="120972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0026722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6_Pic08_02">
    <p:spTree>
      <p:nvGrpSpPr>
        <p:cNvPr id="1" name=""/>
        <p:cNvGrpSpPr/>
        <p:nvPr/>
      </p:nvGrpSpPr>
      <p:grpSpPr>
        <a:xfrm>
          <a:off x="0" y="0"/>
          <a:ext cx="0" cy="0"/>
          <a:chOff x="0" y="0"/>
          <a:chExt cx="0" cy="0"/>
        </a:xfrm>
      </p:grpSpPr>
      <p:sp>
        <p:nvSpPr>
          <p:cNvPr id="919" name="Text Placeholder 3"/>
          <p:cNvSpPr>
            <a:spLocks noGrp="1"/>
          </p:cNvSpPr>
          <p:nvPr>
            <p:ph type="body" sz="half" idx="2" hasCustomPrompt="1"/>
          </p:nvPr>
        </p:nvSpPr>
        <p:spPr>
          <a:xfrm>
            <a:off x="4469238" y="1178430"/>
            <a:ext cx="7193544" cy="231007"/>
          </a:xfrm>
          <a:prstGeom prst="rect">
            <a:avLst/>
          </a:prstGeom>
        </p:spPr>
        <p:txBody>
          <a:bodyPr wrap="none" lIns="0" tIns="0" rIns="0" bIns="0" anchor="ctr">
            <a:noAutofit/>
          </a:bodyPr>
          <a:lstStyle>
            <a:lvl1pPr marL="0" indent="0" algn="l">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920" name="Title 2"/>
          <p:cNvSpPr>
            <a:spLocks noGrp="1"/>
          </p:cNvSpPr>
          <p:nvPr>
            <p:ph type="title"/>
          </p:nvPr>
        </p:nvSpPr>
        <p:spPr>
          <a:xfrm>
            <a:off x="4469238" y="455087"/>
            <a:ext cx="7193544" cy="660511"/>
          </a:xfrm>
          <a:prstGeom prst="rect">
            <a:avLst/>
          </a:prstGeom>
        </p:spPr>
        <p:txBody>
          <a:bodyPr lIns="0" tIns="0" rIns="0" bIns="0" anchor="ctr"/>
          <a:lstStyle>
            <a:lvl1pPr algn="l">
              <a:defRPr sz="4800">
                <a:solidFill>
                  <a:schemeClr val="bg1">
                    <a:lumMod val="50000"/>
                  </a:schemeClr>
                </a:solidFill>
              </a:defRPr>
            </a:lvl1pPr>
          </a:lstStyle>
          <a:p>
            <a:r>
              <a:rPr lang="en-US" dirty="0" smtClean="0"/>
              <a:t>Click to edit Master title</a:t>
            </a:r>
            <a:endParaRPr lang="en-US" dirty="0"/>
          </a:p>
        </p:txBody>
      </p:sp>
      <p:sp>
        <p:nvSpPr>
          <p:cNvPr id="6" name="Picture Placeholder 5"/>
          <p:cNvSpPr>
            <a:spLocks noGrp="1"/>
          </p:cNvSpPr>
          <p:nvPr>
            <p:ph type="pic" sz="quarter" idx="32" hasCustomPrompt="1"/>
          </p:nvPr>
        </p:nvSpPr>
        <p:spPr>
          <a:xfrm>
            <a:off x="0" y="-1"/>
            <a:ext cx="6399133" cy="6858000"/>
          </a:xfrm>
          <a:custGeom>
            <a:avLst/>
            <a:gdLst>
              <a:gd name="connsiteX0" fmla="*/ 0 w 4800600"/>
              <a:gd name="connsiteY0" fmla="*/ 0 h 5143500"/>
              <a:gd name="connsiteX1" fmla="*/ 4800600 w 4800600"/>
              <a:gd name="connsiteY1" fmla="*/ 2482514 h 5143500"/>
              <a:gd name="connsiteX2" fmla="*/ 3533202 w 4800600"/>
              <a:gd name="connsiteY2" fmla="*/ 5143500 h 5143500"/>
              <a:gd name="connsiteX3" fmla="*/ 0 w 48006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800600" h="5143500">
                <a:moveTo>
                  <a:pt x="0" y="0"/>
                </a:moveTo>
                <a:lnTo>
                  <a:pt x="4800600" y="2482514"/>
                </a:lnTo>
                <a:lnTo>
                  <a:pt x="3533202"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7494557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Pic08_02">
    <p:spTree>
      <p:nvGrpSpPr>
        <p:cNvPr id="1" name=""/>
        <p:cNvGrpSpPr/>
        <p:nvPr/>
      </p:nvGrpSpPr>
      <p:grpSpPr>
        <a:xfrm>
          <a:off x="0" y="0"/>
          <a:ext cx="0" cy="0"/>
          <a:chOff x="0" y="0"/>
          <a:chExt cx="0" cy="0"/>
        </a:xfrm>
      </p:grpSpPr>
      <p:sp>
        <p:nvSpPr>
          <p:cNvPr id="16" name="Picture Placeholder 15"/>
          <p:cNvSpPr>
            <a:spLocks noGrp="1"/>
          </p:cNvSpPr>
          <p:nvPr>
            <p:ph type="pic" sz="quarter" idx="32" hasCustomPrompt="1"/>
          </p:nvPr>
        </p:nvSpPr>
        <p:spPr>
          <a:xfrm>
            <a:off x="-1" y="4402282"/>
            <a:ext cx="3758221" cy="2455717"/>
          </a:xfrm>
          <a:custGeom>
            <a:avLst/>
            <a:gdLst>
              <a:gd name="connsiteX0" fmla="*/ 0 w 2819400"/>
              <a:gd name="connsiteY0" fmla="*/ 0 h 1841788"/>
              <a:gd name="connsiteX1" fmla="*/ 2171809 w 2819400"/>
              <a:gd name="connsiteY1" fmla="*/ 0 h 1841788"/>
              <a:gd name="connsiteX2" fmla="*/ 2819400 w 2819400"/>
              <a:gd name="connsiteY2" fmla="*/ 920894 h 1841788"/>
              <a:gd name="connsiteX3" fmla="*/ 2171809 w 2819400"/>
              <a:gd name="connsiteY3" fmla="*/ 1841788 h 1841788"/>
              <a:gd name="connsiteX4" fmla="*/ 0 w 2819400"/>
              <a:gd name="connsiteY4" fmla="*/ 1841788 h 1841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1841788">
                <a:moveTo>
                  <a:pt x="0" y="0"/>
                </a:moveTo>
                <a:lnTo>
                  <a:pt x="2171809" y="0"/>
                </a:lnTo>
                <a:lnTo>
                  <a:pt x="2819400" y="920894"/>
                </a:lnTo>
                <a:lnTo>
                  <a:pt x="2171809"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2" y="1295399"/>
            <a:ext cx="3656648" cy="2381933"/>
          </a:xfrm>
          <a:custGeom>
            <a:avLst/>
            <a:gdLst>
              <a:gd name="connsiteX0" fmla="*/ 0 w 2743200"/>
              <a:gd name="connsiteY0" fmla="*/ 0 h 1786450"/>
              <a:gd name="connsiteX1" fmla="*/ 2115066 w 2743200"/>
              <a:gd name="connsiteY1" fmla="*/ 0 h 1786450"/>
              <a:gd name="connsiteX2" fmla="*/ 2743200 w 2743200"/>
              <a:gd name="connsiteY2" fmla="*/ 893225 h 1786450"/>
              <a:gd name="connsiteX3" fmla="*/ 2115066 w 2743200"/>
              <a:gd name="connsiteY3" fmla="*/ 1786450 h 1786450"/>
              <a:gd name="connsiteX4" fmla="*/ 0 w 2743200"/>
              <a:gd name="connsiteY4" fmla="*/ 1786450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1786450">
                <a:moveTo>
                  <a:pt x="0" y="0"/>
                </a:moveTo>
                <a:lnTo>
                  <a:pt x="2115066" y="0"/>
                </a:lnTo>
                <a:lnTo>
                  <a:pt x="2743200" y="893225"/>
                </a:lnTo>
                <a:lnTo>
                  <a:pt x="2115066" y="1786450"/>
                </a:lnTo>
                <a:lnTo>
                  <a:pt x="0" y="17864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3062736" y="-1"/>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395741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eam00">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373873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0_Pic08_02">
    <p:spTree>
      <p:nvGrpSpPr>
        <p:cNvPr id="1" name=""/>
        <p:cNvGrpSpPr/>
        <p:nvPr/>
      </p:nvGrpSpPr>
      <p:grpSpPr>
        <a:xfrm>
          <a:off x="0" y="0"/>
          <a:ext cx="0" cy="0"/>
          <a:chOff x="0" y="0"/>
          <a:chExt cx="0" cy="0"/>
        </a:xfrm>
      </p:grpSpPr>
      <p:sp>
        <p:nvSpPr>
          <p:cNvPr id="12" name="Picture Placeholder 11"/>
          <p:cNvSpPr>
            <a:spLocks noGrp="1"/>
          </p:cNvSpPr>
          <p:nvPr>
            <p:ph type="pic" sz="quarter" idx="32" hasCustomPrompt="1"/>
          </p:nvPr>
        </p:nvSpPr>
        <p:spPr>
          <a:xfrm>
            <a:off x="0" y="4402282"/>
            <a:ext cx="5281824" cy="2455717"/>
          </a:xfrm>
          <a:custGeom>
            <a:avLst/>
            <a:gdLst>
              <a:gd name="connsiteX0" fmla="*/ 0 w 3962400"/>
              <a:gd name="connsiteY0" fmla="*/ 0 h 1841788"/>
              <a:gd name="connsiteX1" fmla="*/ 1143000 w 3962400"/>
              <a:gd name="connsiteY1" fmla="*/ 0 h 1841788"/>
              <a:gd name="connsiteX2" fmla="*/ 3314809 w 3962400"/>
              <a:gd name="connsiteY2" fmla="*/ 0 h 1841788"/>
              <a:gd name="connsiteX3" fmla="*/ 3962400 w 3962400"/>
              <a:gd name="connsiteY3" fmla="*/ 920894 h 1841788"/>
              <a:gd name="connsiteX4" fmla="*/ 3314809 w 3962400"/>
              <a:gd name="connsiteY4" fmla="*/ 1841788 h 1841788"/>
              <a:gd name="connsiteX5" fmla="*/ 1143000 w 3962400"/>
              <a:gd name="connsiteY5" fmla="*/ 1841788 h 1841788"/>
              <a:gd name="connsiteX6" fmla="*/ 0 w 3962400"/>
              <a:gd name="connsiteY6" fmla="*/ 1841788 h 184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2400" h="1841788">
                <a:moveTo>
                  <a:pt x="0" y="0"/>
                </a:moveTo>
                <a:lnTo>
                  <a:pt x="1143000" y="0"/>
                </a:lnTo>
                <a:lnTo>
                  <a:pt x="3314809" y="0"/>
                </a:lnTo>
                <a:lnTo>
                  <a:pt x="3962400" y="920894"/>
                </a:lnTo>
                <a:lnTo>
                  <a:pt x="3314809" y="1841788"/>
                </a:lnTo>
                <a:lnTo>
                  <a:pt x="1143000"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00280665"/>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856884"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3700942"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545003"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89060"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515559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0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1858934" y="2025611"/>
            <a:ext cx="2799122" cy="2298783"/>
          </a:xfrm>
          <a:custGeom>
            <a:avLst/>
            <a:gdLst>
              <a:gd name="connsiteX0" fmla="*/ 1764614 w 2099888"/>
              <a:gd name="connsiteY0" fmla="*/ 0 h 1724087"/>
              <a:gd name="connsiteX1" fmla="*/ 2099888 w 2099888"/>
              <a:gd name="connsiteY1" fmla="*/ 1251261 h 1724087"/>
              <a:gd name="connsiteX2" fmla="*/ 335275 w 2099888"/>
              <a:gd name="connsiteY2" fmla="*/ 1724087 h 1724087"/>
              <a:gd name="connsiteX3" fmla="*/ 0 w 2099888"/>
              <a:gd name="connsiteY3" fmla="*/ 472827 h 1724087"/>
            </a:gdLst>
            <a:ahLst/>
            <a:cxnLst>
              <a:cxn ang="0">
                <a:pos x="connsiteX0" y="connsiteY0"/>
              </a:cxn>
              <a:cxn ang="0">
                <a:pos x="connsiteX1" y="connsiteY1"/>
              </a:cxn>
              <a:cxn ang="0">
                <a:pos x="connsiteX2" y="connsiteY2"/>
              </a:cxn>
              <a:cxn ang="0">
                <a:pos x="connsiteX3" y="connsiteY3"/>
              </a:cxn>
            </a:cxnLst>
            <a:rect l="l" t="t" r="r" b="b"/>
            <a:pathLst>
              <a:path w="2099888" h="1724087">
                <a:moveTo>
                  <a:pt x="1764614" y="0"/>
                </a:moveTo>
                <a:lnTo>
                  <a:pt x="2099888" y="1251261"/>
                </a:lnTo>
                <a:lnTo>
                  <a:pt x="335275" y="1724087"/>
                </a:lnTo>
                <a:lnTo>
                  <a:pt x="0" y="4728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5758775" y="2585337"/>
            <a:ext cx="2435180" cy="1727200"/>
          </a:xfrm>
          <a:custGeom>
            <a:avLst/>
            <a:gdLst>
              <a:gd name="connsiteX0" fmla="*/ 0 w 1826861"/>
              <a:gd name="connsiteY0" fmla="*/ 0 h 1295400"/>
              <a:gd name="connsiteX1" fmla="*/ 1826861 w 1826861"/>
              <a:gd name="connsiteY1" fmla="*/ 0 h 1295400"/>
              <a:gd name="connsiteX2" fmla="*/ 1826861 w 1826861"/>
              <a:gd name="connsiteY2" fmla="*/ 1295400 h 1295400"/>
              <a:gd name="connsiteX3" fmla="*/ 0 w 1826861"/>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1826861" h="1295400">
                <a:moveTo>
                  <a:pt x="0" y="0"/>
                </a:moveTo>
                <a:lnTo>
                  <a:pt x="1826861" y="0"/>
                </a:lnTo>
                <a:lnTo>
                  <a:pt x="1826861" y="1295400"/>
                </a:lnTo>
                <a:lnTo>
                  <a:pt x="0" y="1295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73472" y="2040850"/>
            <a:ext cx="2879450" cy="2457308"/>
          </a:xfrm>
          <a:custGeom>
            <a:avLst/>
            <a:gdLst>
              <a:gd name="connsiteX0" fmla="*/ 1716256 w 2160150"/>
              <a:gd name="connsiteY0" fmla="*/ 0 h 1842981"/>
              <a:gd name="connsiteX1" fmla="*/ 2160150 w 2160150"/>
              <a:gd name="connsiteY1" fmla="*/ 1216972 h 1842981"/>
              <a:gd name="connsiteX2" fmla="*/ 443895 w 2160150"/>
              <a:gd name="connsiteY2" fmla="*/ 1842981 h 1842981"/>
              <a:gd name="connsiteX3" fmla="*/ 0 w 2160150"/>
              <a:gd name="connsiteY3" fmla="*/ 626010 h 1842981"/>
            </a:gdLst>
            <a:ahLst/>
            <a:cxnLst>
              <a:cxn ang="0">
                <a:pos x="connsiteX0" y="connsiteY0"/>
              </a:cxn>
              <a:cxn ang="0">
                <a:pos x="connsiteX1" y="connsiteY1"/>
              </a:cxn>
              <a:cxn ang="0">
                <a:pos x="connsiteX2" y="connsiteY2"/>
              </a:cxn>
              <a:cxn ang="0">
                <a:pos x="connsiteX3" y="connsiteY3"/>
              </a:cxn>
            </a:cxnLst>
            <a:rect l="l" t="t" r="r" b="b"/>
            <a:pathLst>
              <a:path w="2160150" h="1842981">
                <a:moveTo>
                  <a:pt x="1716256" y="0"/>
                </a:moveTo>
                <a:lnTo>
                  <a:pt x="2160150" y="1216972"/>
                </a:lnTo>
                <a:lnTo>
                  <a:pt x="443895" y="1842981"/>
                </a:lnTo>
                <a:lnTo>
                  <a:pt x="0" y="6260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654238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Pic08_02">
    <p:spTree>
      <p:nvGrpSpPr>
        <p:cNvPr id="1" name=""/>
        <p:cNvGrpSpPr/>
        <p:nvPr/>
      </p:nvGrpSpPr>
      <p:grpSpPr>
        <a:xfrm>
          <a:off x="0" y="0"/>
          <a:ext cx="0" cy="0"/>
          <a:chOff x="0" y="0"/>
          <a:chExt cx="0" cy="0"/>
        </a:xfrm>
      </p:grpSpPr>
      <p:sp>
        <p:nvSpPr>
          <p:cNvPr id="9" name="Picture Placeholder 8"/>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0" y="-1"/>
            <a:ext cx="6094413" cy="4343400"/>
          </a:xfrm>
          <a:custGeom>
            <a:avLst/>
            <a:gdLst>
              <a:gd name="connsiteX0" fmla="*/ 0 w 4572000"/>
              <a:gd name="connsiteY0" fmla="*/ 0 h 3257550"/>
              <a:gd name="connsiteX1" fmla="*/ 4572000 w 4572000"/>
              <a:gd name="connsiteY1" fmla="*/ 0 h 3257550"/>
              <a:gd name="connsiteX2" fmla="*/ 4572000 w 4572000"/>
              <a:gd name="connsiteY2" fmla="*/ 1770124 h 3257550"/>
              <a:gd name="connsiteX3" fmla="*/ 4572000 w 4572000"/>
              <a:gd name="connsiteY3" fmla="*/ 3257550 h 3257550"/>
              <a:gd name="connsiteX4" fmla="*/ 0 w 4572000"/>
              <a:gd name="connsiteY4" fmla="*/ 1770124 h 3257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57550">
                <a:moveTo>
                  <a:pt x="0" y="0"/>
                </a:moveTo>
                <a:lnTo>
                  <a:pt x="4572000" y="0"/>
                </a:lnTo>
                <a:lnTo>
                  <a:pt x="4572000" y="1770124"/>
                </a:lnTo>
                <a:lnTo>
                  <a:pt x="4572000" y="3257550"/>
                </a:lnTo>
                <a:lnTo>
                  <a:pt x="0" y="17701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9343323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1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1"/>
            <a:ext cx="6094413" cy="4317997"/>
          </a:xfrm>
          <a:custGeom>
            <a:avLst/>
            <a:gdLst>
              <a:gd name="connsiteX0" fmla="*/ 0 w 4572000"/>
              <a:gd name="connsiteY0" fmla="*/ 0 h 3238498"/>
              <a:gd name="connsiteX1" fmla="*/ 4572000 w 4572000"/>
              <a:gd name="connsiteY1" fmla="*/ 0 h 3238498"/>
              <a:gd name="connsiteX2" fmla="*/ 4572000 w 4572000"/>
              <a:gd name="connsiteY2" fmla="*/ 1759772 h 3238498"/>
              <a:gd name="connsiteX3" fmla="*/ 0 w 4572000"/>
              <a:gd name="connsiteY3" fmla="*/ 3238498 h 3238498"/>
              <a:gd name="connsiteX4" fmla="*/ 0 w 4572000"/>
              <a:gd name="connsiteY4" fmla="*/ 1759772 h 3238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38498">
                <a:moveTo>
                  <a:pt x="0" y="0"/>
                </a:moveTo>
                <a:lnTo>
                  <a:pt x="4572000" y="0"/>
                </a:lnTo>
                <a:lnTo>
                  <a:pt x="4572000" y="1759772"/>
                </a:lnTo>
                <a:lnTo>
                  <a:pt x="0" y="3238498"/>
                </a:lnTo>
                <a:lnTo>
                  <a:pt x="0" y="17597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97086502"/>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0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6094412"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4180996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6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1050073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7_Pic08_02">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3835399"/>
            <a:ext cx="12188825" cy="3022600"/>
          </a:xfrm>
          <a:custGeom>
            <a:avLst/>
            <a:gdLst>
              <a:gd name="connsiteX0" fmla="*/ 0 w 9144000"/>
              <a:gd name="connsiteY0" fmla="*/ 0 h 2266950"/>
              <a:gd name="connsiteX1" fmla="*/ 9144000 w 9144000"/>
              <a:gd name="connsiteY1" fmla="*/ 0 h 2266950"/>
              <a:gd name="connsiteX2" fmla="*/ 9144000 w 9144000"/>
              <a:gd name="connsiteY2" fmla="*/ 2266950 h 2266950"/>
              <a:gd name="connsiteX3" fmla="*/ 0 w 9144000"/>
              <a:gd name="connsiteY3" fmla="*/ 2266950 h 2266950"/>
            </a:gdLst>
            <a:ahLst/>
            <a:cxnLst>
              <a:cxn ang="0">
                <a:pos x="connsiteX0" y="connsiteY0"/>
              </a:cxn>
              <a:cxn ang="0">
                <a:pos x="connsiteX1" y="connsiteY1"/>
              </a:cxn>
              <a:cxn ang="0">
                <a:pos x="connsiteX2" y="connsiteY2"/>
              </a:cxn>
              <a:cxn ang="0">
                <a:pos x="connsiteX3" y="connsiteY3"/>
              </a:cxn>
            </a:cxnLst>
            <a:rect l="l" t="t" r="r" b="b"/>
            <a:pathLst>
              <a:path w="9144000" h="2266950">
                <a:moveTo>
                  <a:pt x="0" y="0"/>
                </a:moveTo>
                <a:lnTo>
                  <a:pt x="9144000" y="0"/>
                </a:lnTo>
                <a:lnTo>
                  <a:pt x="9144000" y="2266950"/>
                </a:lnTo>
                <a:lnTo>
                  <a:pt x="0" y="2266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28084124"/>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5_Pic08_02">
    <p:spTree>
      <p:nvGrpSpPr>
        <p:cNvPr id="1" name=""/>
        <p:cNvGrpSpPr/>
        <p:nvPr/>
      </p:nvGrpSpPr>
      <p:grpSpPr>
        <a:xfrm>
          <a:off x="0" y="0"/>
          <a:ext cx="0" cy="0"/>
          <a:chOff x="0" y="0"/>
          <a:chExt cx="0" cy="0"/>
        </a:xfrm>
      </p:grpSpPr>
      <p:sp>
        <p:nvSpPr>
          <p:cNvPr id="11" name="Picture Placeholder 10"/>
          <p:cNvSpPr>
            <a:spLocks noGrp="1"/>
          </p:cNvSpPr>
          <p:nvPr>
            <p:ph type="pic" sz="quarter" idx="32" hasCustomPrompt="1"/>
          </p:nvPr>
        </p:nvSpPr>
        <p:spPr>
          <a:xfrm>
            <a:off x="0"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3046359"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6092717"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139079" y="-1"/>
            <a:ext cx="3049748" cy="3530600"/>
          </a:xfrm>
          <a:custGeom>
            <a:avLst/>
            <a:gdLst>
              <a:gd name="connsiteX0" fmla="*/ 1907 w 2287907"/>
              <a:gd name="connsiteY0" fmla="*/ 0 h 2647950"/>
              <a:gd name="connsiteX1" fmla="*/ 382907 w 2287907"/>
              <a:gd name="connsiteY1" fmla="*/ 0 h 2647950"/>
              <a:gd name="connsiteX2" fmla="*/ 2287907 w 2287907"/>
              <a:gd name="connsiteY2" fmla="*/ 0 h 2647950"/>
              <a:gd name="connsiteX3" fmla="*/ 2287907 w 2287907"/>
              <a:gd name="connsiteY3" fmla="*/ 2647950 h 2647950"/>
              <a:gd name="connsiteX4" fmla="*/ 382907 w 2287907"/>
              <a:gd name="connsiteY4" fmla="*/ 2647950 h 2647950"/>
              <a:gd name="connsiteX5" fmla="*/ 306707 w 2287907"/>
              <a:gd name="connsiteY5" fmla="*/ 2647950 h 2647950"/>
              <a:gd name="connsiteX6" fmla="*/ 1907 w 2287907"/>
              <a:gd name="connsiteY6" fmla="*/ 2647950 h 2647950"/>
              <a:gd name="connsiteX7" fmla="*/ 1907 w 2287907"/>
              <a:gd name="connsiteY7" fmla="*/ 1482216 h 2647950"/>
              <a:gd name="connsiteX8" fmla="*/ 0 w 2287907"/>
              <a:gd name="connsiteY8" fmla="*/ 1482216 h 2647950"/>
              <a:gd name="connsiteX9" fmla="*/ 1907 w 2287907"/>
              <a:gd name="connsiteY9" fmla="*/ 1479828 h 2647950"/>
              <a:gd name="connsiteX10" fmla="*/ 1907 w 2287907"/>
              <a:gd name="connsiteY10" fmla="*/ 1479035 h 2647950"/>
              <a:gd name="connsiteX11" fmla="*/ 2540 w 2287907"/>
              <a:gd name="connsiteY11" fmla="*/ 1479035 h 2647950"/>
              <a:gd name="connsiteX12" fmla="*/ 306071 w 2287907"/>
              <a:gd name="connsiteY12" fmla="*/ 1098938 h 2647950"/>
              <a:gd name="connsiteX13" fmla="*/ 1 w 2287907"/>
              <a:gd name="connsiteY13" fmla="*/ 715662 h 2647950"/>
              <a:gd name="connsiteX14" fmla="*/ 1907 w 2287907"/>
              <a:gd name="connsiteY14" fmla="*/ 715658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87907" h="2647950">
                <a:moveTo>
                  <a:pt x="1907" y="0"/>
                </a:moveTo>
                <a:lnTo>
                  <a:pt x="382907" y="0"/>
                </a:lnTo>
                <a:lnTo>
                  <a:pt x="2287907" y="0"/>
                </a:lnTo>
                <a:lnTo>
                  <a:pt x="2287907" y="2647950"/>
                </a:lnTo>
                <a:lnTo>
                  <a:pt x="382907" y="2647950"/>
                </a:lnTo>
                <a:lnTo>
                  <a:pt x="306707" y="2647950"/>
                </a:lnTo>
                <a:lnTo>
                  <a:pt x="1907" y="2647950"/>
                </a:lnTo>
                <a:lnTo>
                  <a:pt x="1907" y="1482216"/>
                </a:lnTo>
                <a:lnTo>
                  <a:pt x="0" y="1482216"/>
                </a:lnTo>
                <a:lnTo>
                  <a:pt x="1907" y="1479828"/>
                </a:lnTo>
                <a:lnTo>
                  <a:pt x="1907" y="1479035"/>
                </a:lnTo>
                <a:lnTo>
                  <a:pt x="2540" y="1479035"/>
                </a:lnTo>
                <a:lnTo>
                  <a:pt x="306071" y="1098938"/>
                </a:lnTo>
                <a:lnTo>
                  <a:pt x="1" y="715662"/>
                </a:lnTo>
                <a:lnTo>
                  <a:pt x="1907" y="7156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1740030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3_Pic08_02">
    <p:spTree>
      <p:nvGrpSpPr>
        <p:cNvPr id="1" name=""/>
        <p:cNvGrpSpPr/>
        <p:nvPr/>
      </p:nvGrpSpPr>
      <p:grpSpPr>
        <a:xfrm>
          <a:off x="0" y="0"/>
          <a:ext cx="0" cy="0"/>
          <a:chOff x="0" y="0"/>
          <a:chExt cx="0" cy="0"/>
        </a:xfrm>
      </p:grpSpPr>
      <p:sp>
        <p:nvSpPr>
          <p:cNvPr id="58"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59"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250355" y="4140197"/>
            <a:ext cx="2133043" cy="2313387"/>
          </a:xfrm>
          <a:custGeom>
            <a:avLst/>
            <a:gdLst>
              <a:gd name="connsiteX0" fmla="*/ 0 w 1600199"/>
              <a:gd name="connsiteY0" fmla="*/ 0 h 1735040"/>
              <a:gd name="connsiteX1" fmla="*/ 1600199 w 1600199"/>
              <a:gd name="connsiteY1" fmla="*/ 0 h 1735040"/>
              <a:gd name="connsiteX2" fmla="*/ 1600199 w 1600199"/>
              <a:gd name="connsiteY2" fmla="*/ 1735040 h 1735040"/>
              <a:gd name="connsiteX3" fmla="*/ 0 w 1600199"/>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1600199" h="1735040">
                <a:moveTo>
                  <a:pt x="0" y="0"/>
                </a:moveTo>
                <a:lnTo>
                  <a:pt x="1600199" y="0"/>
                </a:lnTo>
                <a:lnTo>
                  <a:pt x="1600199"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8633751" y="4140197"/>
            <a:ext cx="3555074" cy="2313387"/>
          </a:xfrm>
          <a:custGeom>
            <a:avLst/>
            <a:gdLst>
              <a:gd name="connsiteX0" fmla="*/ 0 w 2667000"/>
              <a:gd name="connsiteY0" fmla="*/ 0 h 1735040"/>
              <a:gd name="connsiteX1" fmla="*/ 2667000 w 2667000"/>
              <a:gd name="connsiteY1" fmla="*/ 0 h 1735040"/>
              <a:gd name="connsiteX2" fmla="*/ 2667000 w 2667000"/>
              <a:gd name="connsiteY2" fmla="*/ 1735040 h 1735040"/>
              <a:gd name="connsiteX3" fmla="*/ 0 w 26670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667000" h="1735040">
                <a:moveTo>
                  <a:pt x="0" y="0"/>
                </a:moveTo>
                <a:lnTo>
                  <a:pt x="2667000" y="0"/>
                </a:lnTo>
                <a:lnTo>
                  <a:pt x="2667000"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383398" y="2417035"/>
            <a:ext cx="3250353" cy="1723163"/>
          </a:xfrm>
          <a:custGeom>
            <a:avLst/>
            <a:gdLst>
              <a:gd name="connsiteX0" fmla="*/ 0 w 2438400"/>
              <a:gd name="connsiteY0" fmla="*/ 0 h 1292372"/>
              <a:gd name="connsiteX1" fmla="*/ 2438400 w 2438400"/>
              <a:gd name="connsiteY1" fmla="*/ 0 h 1292372"/>
              <a:gd name="connsiteX2" fmla="*/ 2438400 w 2438400"/>
              <a:gd name="connsiteY2" fmla="*/ 1292372 h 1292372"/>
              <a:gd name="connsiteX3" fmla="*/ 0 w 24384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2438400" h="1292372">
                <a:moveTo>
                  <a:pt x="0" y="0"/>
                </a:moveTo>
                <a:lnTo>
                  <a:pt x="2438400" y="0"/>
                </a:lnTo>
                <a:lnTo>
                  <a:pt x="24384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1" y="2417035"/>
            <a:ext cx="1828324" cy="1723163"/>
          </a:xfrm>
          <a:custGeom>
            <a:avLst/>
            <a:gdLst>
              <a:gd name="connsiteX0" fmla="*/ 0 w 1371600"/>
              <a:gd name="connsiteY0" fmla="*/ 0 h 1292372"/>
              <a:gd name="connsiteX1" fmla="*/ 1371600 w 1371600"/>
              <a:gd name="connsiteY1" fmla="*/ 0 h 1292372"/>
              <a:gd name="connsiteX2" fmla="*/ 1371600 w 1371600"/>
              <a:gd name="connsiteY2" fmla="*/ 1292372 h 1292372"/>
              <a:gd name="connsiteX3" fmla="*/ 0 w 13716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1371600" h="1292372">
                <a:moveTo>
                  <a:pt x="0" y="0"/>
                </a:moveTo>
                <a:lnTo>
                  <a:pt x="1371600" y="0"/>
                </a:lnTo>
                <a:lnTo>
                  <a:pt x="13716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969021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5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2"/>
            <a:ext cx="12188825" cy="6857999"/>
          </a:xfrm>
          <a:custGeom>
            <a:avLst/>
            <a:gdLst>
              <a:gd name="connsiteX0" fmla="*/ 0 w 9144000"/>
              <a:gd name="connsiteY0" fmla="*/ 0 h 5143499"/>
              <a:gd name="connsiteX1" fmla="*/ 9144000 w 9144000"/>
              <a:gd name="connsiteY1" fmla="*/ 0 h 5143499"/>
              <a:gd name="connsiteX2" fmla="*/ 9144000 w 9144000"/>
              <a:gd name="connsiteY2" fmla="*/ 5143499 h 5143499"/>
              <a:gd name="connsiteX3" fmla="*/ 0 w 9144000"/>
              <a:gd name="connsiteY3" fmla="*/ 5143499 h 5143499"/>
            </a:gdLst>
            <a:ahLst/>
            <a:cxnLst>
              <a:cxn ang="0">
                <a:pos x="connsiteX0" y="connsiteY0"/>
              </a:cxn>
              <a:cxn ang="0">
                <a:pos x="connsiteX1" y="connsiteY1"/>
              </a:cxn>
              <a:cxn ang="0">
                <a:pos x="connsiteX2" y="connsiteY2"/>
              </a:cxn>
              <a:cxn ang="0">
                <a:pos x="connsiteX3" y="connsiteY3"/>
              </a:cxn>
            </a:cxnLst>
            <a:rect l="l" t="t" r="r" b="b"/>
            <a:pathLst>
              <a:path w="9144000" h="5143499">
                <a:moveTo>
                  <a:pt x="0" y="0"/>
                </a:moveTo>
                <a:lnTo>
                  <a:pt x="9144000" y="0"/>
                </a:lnTo>
                <a:lnTo>
                  <a:pt x="9144000" y="5143499"/>
                </a:lnTo>
                <a:lnTo>
                  <a:pt x="0" y="514349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1833474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8_Pic08_02">
    <p:spTree>
      <p:nvGrpSpPr>
        <p:cNvPr id="1" name=""/>
        <p:cNvGrpSpPr/>
        <p:nvPr/>
      </p:nvGrpSpPr>
      <p:grpSpPr>
        <a:xfrm>
          <a:off x="0" y="0"/>
          <a:ext cx="0" cy="0"/>
          <a:chOff x="0" y="0"/>
          <a:chExt cx="0" cy="0"/>
        </a:xfrm>
      </p:grpSpPr>
      <p:sp>
        <p:nvSpPr>
          <p:cNvPr id="6"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4" name="Picture Placeholder 13"/>
          <p:cNvSpPr>
            <a:spLocks noGrp="1"/>
          </p:cNvSpPr>
          <p:nvPr>
            <p:ph type="pic" sz="quarter" idx="32" hasCustomPrompt="1"/>
          </p:nvPr>
        </p:nvSpPr>
        <p:spPr>
          <a:xfrm>
            <a:off x="3453503" y="3882124"/>
            <a:ext cx="2434940" cy="2438400"/>
          </a:xfrm>
          <a:custGeom>
            <a:avLst/>
            <a:gdLst>
              <a:gd name="connsiteX0" fmla="*/ 0 w 1826681"/>
              <a:gd name="connsiteY0" fmla="*/ 0 h 1828800"/>
              <a:gd name="connsiteX1" fmla="*/ 1826681 w 1826681"/>
              <a:gd name="connsiteY1" fmla="*/ 0 h 1828800"/>
              <a:gd name="connsiteX2" fmla="*/ 1826681 w 1826681"/>
              <a:gd name="connsiteY2" fmla="*/ 1828800 h 1828800"/>
              <a:gd name="connsiteX3" fmla="*/ 1684782 w 1826681"/>
              <a:gd name="connsiteY3" fmla="*/ 1816085 h 1828800"/>
              <a:gd name="connsiteX4" fmla="*/ 1542883 w 1826681"/>
              <a:gd name="connsiteY4" fmla="*/ 1792776 h 1828800"/>
              <a:gd name="connsiteX5" fmla="*/ 1406280 w 1826681"/>
              <a:gd name="connsiteY5" fmla="*/ 1762048 h 1828800"/>
              <a:gd name="connsiteX6" fmla="*/ 1270735 w 1826681"/>
              <a:gd name="connsiteY6" fmla="*/ 1719666 h 1828800"/>
              <a:gd name="connsiteX7" fmla="*/ 1141543 w 1826681"/>
              <a:gd name="connsiteY7" fmla="*/ 1667747 h 1828800"/>
              <a:gd name="connsiteX8" fmla="*/ 1015529 w 1826681"/>
              <a:gd name="connsiteY8" fmla="*/ 1605234 h 1828800"/>
              <a:gd name="connsiteX9" fmla="*/ 892691 w 1826681"/>
              <a:gd name="connsiteY9" fmla="*/ 1535302 h 1828800"/>
              <a:gd name="connsiteX10" fmla="*/ 776207 w 1826681"/>
              <a:gd name="connsiteY10" fmla="*/ 1455835 h 1828800"/>
              <a:gd name="connsiteX11" fmla="*/ 663959 w 1826681"/>
              <a:gd name="connsiteY11" fmla="*/ 1366832 h 1828800"/>
              <a:gd name="connsiteX12" fmla="*/ 560182 w 1826681"/>
              <a:gd name="connsiteY12" fmla="*/ 1268293 h 1828800"/>
              <a:gd name="connsiteX13" fmla="*/ 461700 w 1826681"/>
              <a:gd name="connsiteY13" fmla="*/ 1162337 h 1828800"/>
              <a:gd name="connsiteX14" fmla="*/ 372749 w 1826681"/>
              <a:gd name="connsiteY14" fmla="*/ 1052143 h 1828800"/>
              <a:gd name="connsiteX15" fmla="*/ 291210 w 1826681"/>
              <a:gd name="connsiteY15" fmla="*/ 933472 h 1828800"/>
              <a:gd name="connsiteX16" fmla="*/ 221319 w 1826681"/>
              <a:gd name="connsiteY16" fmla="*/ 812682 h 1828800"/>
              <a:gd name="connsiteX17" fmla="*/ 160959 w 1826681"/>
              <a:gd name="connsiteY17" fmla="*/ 686595 h 1828800"/>
              <a:gd name="connsiteX18" fmla="*/ 109071 w 1826681"/>
              <a:gd name="connsiteY18" fmla="*/ 555209 h 1828800"/>
              <a:gd name="connsiteX19" fmla="*/ 64595 w 1826681"/>
              <a:gd name="connsiteY19" fmla="*/ 419585 h 1828800"/>
              <a:gd name="connsiteX20" fmla="*/ 33886 w 1826681"/>
              <a:gd name="connsiteY20" fmla="*/ 282902 h 1828800"/>
              <a:gd name="connsiteX21" fmla="*/ 12707 w 1826681"/>
              <a:gd name="connsiteY21" fmla="*/ 14304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6681" h="1828800">
                <a:moveTo>
                  <a:pt x="0" y="0"/>
                </a:moveTo>
                <a:lnTo>
                  <a:pt x="1826681" y="0"/>
                </a:lnTo>
                <a:lnTo>
                  <a:pt x="1826681" y="1828800"/>
                </a:lnTo>
                <a:lnTo>
                  <a:pt x="1684782" y="1816085"/>
                </a:lnTo>
                <a:lnTo>
                  <a:pt x="1542883" y="1792776"/>
                </a:lnTo>
                <a:lnTo>
                  <a:pt x="1406280" y="1762048"/>
                </a:lnTo>
                <a:lnTo>
                  <a:pt x="1270735" y="1719666"/>
                </a:lnTo>
                <a:lnTo>
                  <a:pt x="1141543" y="1667747"/>
                </a:lnTo>
                <a:lnTo>
                  <a:pt x="1015529" y="1605234"/>
                </a:lnTo>
                <a:lnTo>
                  <a:pt x="892691" y="1535302"/>
                </a:lnTo>
                <a:lnTo>
                  <a:pt x="776207" y="1455835"/>
                </a:lnTo>
                <a:lnTo>
                  <a:pt x="663959" y="1366832"/>
                </a:lnTo>
                <a:lnTo>
                  <a:pt x="560182" y="1268293"/>
                </a:lnTo>
                <a:lnTo>
                  <a:pt x="461700" y="1162337"/>
                </a:lnTo>
                <a:lnTo>
                  <a:pt x="372749" y="1052143"/>
                </a:lnTo>
                <a:lnTo>
                  <a:pt x="291210" y="933472"/>
                </a:lnTo>
                <a:lnTo>
                  <a:pt x="221319" y="812682"/>
                </a:lnTo>
                <a:lnTo>
                  <a:pt x="160959" y="686595"/>
                </a:lnTo>
                <a:lnTo>
                  <a:pt x="109071" y="555209"/>
                </a:lnTo>
                <a:lnTo>
                  <a:pt x="64595" y="419585"/>
                </a:lnTo>
                <a:lnTo>
                  <a:pt x="33886" y="282902"/>
                </a:lnTo>
                <a:lnTo>
                  <a:pt x="12707" y="143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062235" y="1883995"/>
            <a:ext cx="1826208" cy="1824567"/>
          </a:xfrm>
          <a:custGeom>
            <a:avLst/>
            <a:gdLst>
              <a:gd name="connsiteX0" fmla="*/ 1370013 w 1370013"/>
              <a:gd name="connsiteY0" fmla="*/ 0 h 1368425"/>
              <a:gd name="connsiteX1" fmla="*/ 1370013 w 1370013"/>
              <a:gd name="connsiteY1" fmla="*/ 1368425 h 1368425"/>
              <a:gd name="connsiteX2" fmla="*/ 0 w 1370013"/>
              <a:gd name="connsiteY2" fmla="*/ 1368425 h 1368425"/>
              <a:gd name="connsiteX3" fmla="*/ 9525 w 1370013"/>
              <a:gd name="connsiteY3" fmla="*/ 1262124 h 1368425"/>
              <a:gd name="connsiteX4" fmla="*/ 26987 w 1370013"/>
              <a:gd name="connsiteY4" fmla="*/ 1155824 h 1368425"/>
              <a:gd name="connsiteX5" fmla="*/ 50006 w 1370013"/>
              <a:gd name="connsiteY5" fmla="*/ 1053489 h 1368425"/>
              <a:gd name="connsiteX6" fmla="*/ 81756 w 1370013"/>
              <a:gd name="connsiteY6" fmla="*/ 951948 h 1368425"/>
              <a:gd name="connsiteX7" fmla="*/ 120650 w 1370013"/>
              <a:gd name="connsiteY7" fmla="*/ 855167 h 1368425"/>
              <a:gd name="connsiteX8" fmla="*/ 167481 w 1370013"/>
              <a:gd name="connsiteY8" fmla="*/ 760765 h 1368425"/>
              <a:gd name="connsiteX9" fmla="*/ 219869 w 1370013"/>
              <a:gd name="connsiteY9" fmla="*/ 668744 h 1368425"/>
              <a:gd name="connsiteX10" fmla="*/ 279400 w 1370013"/>
              <a:gd name="connsiteY10" fmla="*/ 581481 h 1368425"/>
              <a:gd name="connsiteX11" fmla="*/ 346075 w 1370013"/>
              <a:gd name="connsiteY11" fmla="*/ 497393 h 1368425"/>
              <a:gd name="connsiteX12" fmla="*/ 419894 w 1370013"/>
              <a:gd name="connsiteY12" fmla="*/ 419650 h 1368425"/>
              <a:gd name="connsiteX13" fmla="*/ 499269 w 1370013"/>
              <a:gd name="connsiteY13" fmla="*/ 345874 h 1368425"/>
              <a:gd name="connsiteX14" fmla="*/ 581819 w 1370013"/>
              <a:gd name="connsiteY14" fmla="*/ 279238 h 1368425"/>
              <a:gd name="connsiteX15" fmla="*/ 670719 w 1370013"/>
              <a:gd name="connsiteY15" fmla="*/ 218155 h 1368425"/>
              <a:gd name="connsiteX16" fmla="*/ 761206 w 1370013"/>
              <a:gd name="connsiteY16" fmla="*/ 165798 h 1368425"/>
              <a:gd name="connsiteX17" fmla="*/ 855663 w 1370013"/>
              <a:gd name="connsiteY17" fmla="*/ 120580 h 1368425"/>
              <a:gd name="connsiteX18" fmla="*/ 954088 w 1370013"/>
              <a:gd name="connsiteY18" fmla="*/ 81709 h 1368425"/>
              <a:gd name="connsiteX19" fmla="*/ 1054100 w 1370013"/>
              <a:gd name="connsiteY19" fmla="*/ 48391 h 1368425"/>
              <a:gd name="connsiteX20" fmla="*/ 1158082 w 1370013"/>
              <a:gd name="connsiteY20" fmla="*/ 25385 h 1368425"/>
              <a:gd name="connsiteX21" fmla="*/ 1262857 w 1370013"/>
              <a:gd name="connsiteY21" fmla="*/ 9519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1370013" y="0"/>
                </a:moveTo>
                <a:lnTo>
                  <a:pt x="1370013" y="1368425"/>
                </a:lnTo>
                <a:lnTo>
                  <a:pt x="0" y="1368425"/>
                </a:lnTo>
                <a:lnTo>
                  <a:pt x="9525" y="1262124"/>
                </a:lnTo>
                <a:lnTo>
                  <a:pt x="26987" y="1155824"/>
                </a:lnTo>
                <a:lnTo>
                  <a:pt x="50006" y="1053489"/>
                </a:lnTo>
                <a:lnTo>
                  <a:pt x="81756" y="951948"/>
                </a:lnTo>
                <a:lnTo>
                  <a:pt x="120650" y="855167"/>
                </a:lnTo>
                <a:lnTo>
                  <a:pt x="167481" y="760765"/>
                </a:lnTo>
                <a:lnTo>
                  <a:pt x="219869" y="668744"/>
                </a:lnTo>
                <a:lnTo>
                  <a:pt x="279400" y="581481"/>
                </a:lnTo>
                <a:lnTo>
                  <a:pt x="346075" y="497393"/>
                </a:lnTo>
                <a:lnTo>
                  <a:pt x="419894" y="419650"/>
                </a:lnTo>
                <a:lnTo>
                  <a:pt x="499269" y="345874"/>
                </a:lnTo>
                <a:lnTo>
                  <a:pt x="581819" y="279238"/>
                </a:lnTo>
                <a:lnTo>
                  <a:pt x="670719" y="218155"/>
                </a:lnTo>
                <a:lnTo>
                  <a:pt x="761206" y="165798"/>
                </a:lnTo>
                <a:lnTo>
                  <a:pt x="855663" y="120580"/>
                </a:lnTo>
                <a:lnTo>
                  <a:pt x="954088" y="81709"/>
                </a:lnTo>
                <a:lnTo>
                  <a:pt x="1054100" y="48391"/>
                </a:lnTo>
                <a:lnTo>
                  <a:pt x="1158082" y="25385"/>
                </a:lnTo>
                <a:lnTo>
                  <a:pt x="1262857" y="951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6057731" y="3882129"/>
            <a:ext cx="1826208" cy="1824567"/>
          </a:xfrm>
          <a:custGeom>
            <a:avLst/>
            <a:gdLst>
              <a:gd name="connsiteX0" fmla="*/ 0 w 1370013"/>
              <a:gd name="connsiteY0" fmla="*/ 0 h 1368425"/>
              <a:gd name="connsiteX1" fmla="*/ 1370013 w 1370013"/>
              <a:gd name="connsiteY1" fmla="*/ 0 h 1368425"/>
              <a:gd name="connsiteX2" fmla="*/ 1360488 w 1370013"/>
              <a:gd name="connsiteY2" fmla="*/ 106301 h 1368425"/>
              <a:gd name="connsiteX3" fmla="*/ 1343026 w 1370013"/>
              <a:gd name="connsiteY3" fmla="*/ 212602 h 1368425"/>
              <a:gd name="connsiteX4" fmla="*/ 1320007 w 1370013"/>
              <a:gd name="connsiteY4" fmla="*/ 314936 h 1368425"/>
              <a:gd name="connsiteX5" fmla="*/ 1288257 w 1370013"/>
              <a:gd name="connsiteY5" fmla="*/ 416477 h 1368425"/>
              <a:gd name="connsiteX6" fmla="*/ 1249363 w 1370013"/>
              <a:gd name="connsiteY6" fmla="*/ 513259 h 1368425"/>
              <a:gd name="connsiteX7" fmla="*/ 1202532 w 1370013"/>
              <a:gd name="connsiteY7" fmla="*/ 607660 h 1368425"/>
              <a:gd name="connsiteX8" fmla="*/ 1150144 w 1370013"/>
              <a:gd name="connsiteY8" fmla="*/ 699682 h 1368425"/>
              <a:gd name="connsiteX9" fmla="*/ 1090613 w 1370013"/>
              <a:gd name="connsiteY9" fmla="*/ 786944 h 1368425"/>
              <a:gd name="connsiteX10" fmla="*/ 1023938 w 1370013"/>
              <a:gd name="connsiteY10" fmla="*/ 871032 h 1368425"/>
              <a:gd name="connsiteX11" fmla="*/ 950119 w 1370013"/>
              <a:gd name="connsiteY11" fmla="*/ 948775 h 1368425"/>
              <a:gd name="connsiteX12" fmla="*/ 870744 w 1370013"/>
              <a:gd name="connsiteY12" fmla="*/ 1022551 h 1368425"/>
              <a:gd name="connsiteX13" fmla="*/ 788194 w 1370013"/>
              <a:gd name="connsiteY13" fmla="*/ 1089187 h 1368425"/>
              <a:gd name="connsiteX14" fmla="*/ 699294 w 1370013"/>
              <a:gd name="connsiteY14" fmla="*/ 1150270 h 1368425"/>
              <a:gd name="connsiteX15" fmla="*/ 608806 w 1370013"/>
              <a:gd name="connsiteY15" fmla="*/ 1202628 h 1368425"/>
              <a:gd name="connsiteX16" fmla="*/ 514350 w 1370013"/>
              <a:gd name="connsiteY16" fmla="*/ 1247845 h 1368425"/>
              <a:gd name="connsiteX17" fmla="*/ 415925 w 1370013"/>
              <a:gd name="connsiteY17" fmla="*/ 1286716 h 1368425"/>
              <a:gd name="connsiteX18" fmla="*/ 314325 w 1370013"/>
              <a:gd name="connsiteY18" fmla="*/ 1320035 h 1368425"/>
              <a:gd name="connsiteX19" fmla="*/ 211931 w 1370013"/>
              <a:gd name="connsiteY19" fmla="*/ 1343040 h 1368425"/>
              <a:gd name="connsiteX20" fmla="*/ 107156 w 1370013"/>
              <a:gd name="connsiteY20" fmla="*/ 1358906 h 1368425"/>
              <a:gd name="connsiteX21" fmla="*/ 0 w 1370013"/>
              <a:gd name="connsiteY21" fmla="*/ 1368425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0" y="0"/>
                </a:moveTo>
                <a:lnTo>
                  <a:pt x="1370013" y="0"/>
                </a:lnTo>
                <a:lnTo>
                  <a:pt x="1360488" y="106301"/>
                </a:lnTo>
                <a:lnTo>
                  <a:pt x="1343026" y="212602"/>
                </a:lnTo>
                <a:lnTo>
                  <a:pt x="1320007" y="314936"/>
                </a:lnTo>
                <a:lnTo>
                  <a:pt x="1288257" y="416477"/>
                </a:lnTo>
                <a:lnTo>
                  <a:pt x="1249363" y="513259"/>
                </a:lnTo>
                <a:lnTo>
                  <a:pt x="1202532" y="607660"/>
                </a:lnTo>
                <a:lnTo>
                  <a:pt x="1150144" y="699682"/>
                </a:lnTo>
                <a:lnTo>
                  <a:pt x="1090613" y="786944"/>
                </a:lnTo>
                <a:lnTo>
                  <a:pt x="1023938" y="871032"/>
                </a:lnTo>
                <a:lnTo>
                  <a:pt x="950119" y="948775"/>
                </a:lnTo>
                <a:lnTo>
                  <a:pt x="870744" y="1022551"/>
                </a:lnTo>
                <a:lnTo>
                  <a:pt x="788194" y="1089187"/>
                </a:lnTo>
                <a:lnTo>
                  <a:pt x="699294" y="1150270"/>
                </a:lnTo>
                <a:lnTo>
                  <a:pt x="608806" y="1202628"/>
                </a:lnTo>
                <a:lnTo>
                  <a:pt x="514350" y="1247845"/>
                </a:lnTo>
                <a:lnTo>
                  <a:pt x="415925" y="1286716"/>
                </a:lnTo>
                <a:lnTo>
                  <a:pt x="314325" y="1320035"/>
                </a:lnTo>
                <a:lnTo>
                  <a:pt x="211931" y="1343040"/>
                </a:lnTo>
                <a:lnTo>
                  <a:pt x="107156" y="1358906"/>
                </a:lnTo>
                <a:lnTo>
                  <a:pt x="0" y="1368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 name="Title 1"/>
          <p:cNvSpPr>
            <a:spLocks noGrp="1"/>
          </p:cNvSpPr>
          <p:nvPr>
            <p:ph type="title"/>
          </p:nvPr>
        </p:nvSpPr>
        <p:spPr>
          <a:xfrm>
            <a:off x="838200" y="365125"/>
            <a:ext cx="10512425" cy="1325563"/>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8588438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3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3835400"/>
          </a:xfrm>
          <a:custGeom>
            <a:avLst/>
            <a:gdLst>
              <a:gd name="connsiteX0" fmla="*/ 0 w 9144000"/>
              <a:gd name="connsiteY0" fmla="*/ 0 h 2876550"/>
              <a:gd name="connsiteX1" fmla="*/ 9144000 w 9144000"/>
              <a:gd name="connsiteY1" fmla="*/ 0 h 2876550"/>
              <a:gd name="connsiteX2" fmla="*/ 9144000 w 9144000"/>
              <a:gd name="connsiteY2" fmla="*/ 2876550 h 2876550"/>
              <a:gd name="connsiteX3" fmla="*/ 0 w 9144000"/>
              <a:gd name="connsiteY3" fmla="*/ 2876550 h 2876550"/>
            </a:gdLst>
            <a:ahLst/>
            <a:cxnLst>
              <a:cxn ang="0">
                <a:pos x="connsiteX0" y="connsiteY0"/>
              </a:cxn>
              <a:cxn ang="0">
                <a:pos x="connsiteX1" y="connsiteY1"/>
              </a:cxn>
              <a:cxn ang="0">
                <a:pos x="connsiteX2" y="connsiteY2"/>
              </a:cxn>
              <a:cxn ang="0">
                <a:pos x="connsiteX3" y="connsiteY3"/>
              </a:cxn>
            </a:cxnLst>
            <a:rect l="l" t="t" r="r" b="b"/>
            <a:pathLst>
              <a:path w="9144000" h="2876550">
                <a:moveTo>
                  <a:pt x="0" y="0"/>
                </a:moveTo>
                <a:lnTo>
                  <a:pt x="9144000" y="0"/>
                </a:lnTo>
                <a:lnTo>
                  <a:pt x="9144000" y="2876550"/>
                </a:lnTo>
                <a:lnTo>
                  <a:pt x="0" y="2876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7640428"/>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4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1"/>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3420183"/>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6096161"/>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4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1"/>
            <a:ext cx="12188825" cy="68580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9144000" h="5143500">
                <a:moveTo>
                  <a:pt x="0" y="0"/>
                </a:moveTo>
                <a:lnTo>
                  <a:pt x="9144000" y="0"/>
                </a:lnTo>
                <a:lnTo>
                  <a:pt x="9144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06270405"/>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2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1362974" y="4812113"/>
            <a:ext cx="4692474" cy="1536192"/>
          </a:xfrm>
          <a:custGeom>
            <a:avLst/>
            <a:gdLst>
              <a:gd name="connsiteX0" fmla="*/ 0 w 3520272"/>
              <a:gd name="connsiteY0" fmla="*/ 0 h 1152144"/>
              <a:gd name="connsiteX1" fmla="*/ 3520272 w 3520272"/>
              <a:gd name="connsiteY1" fmla="*/ 0 h 1152144"/>
              <a:gd name="connsiteX2" fmla="*/ 3520272 w 3520272"/>
              <a:gd name="connsiteY2" fmla="*/ 1152144 h 1152144"/>
              <a:gd name="connsiteX3" fmla="*/ 0 w 3520272"/>
              <a:gd name="connsiteY3" fmla="*/ 1152144 h 1152144"/>
            </a:gdLst>
            <a:ahLst/>
            <a:cxnLst>
              <a:cxn ang="0">
                <a:pos x="connsiteX0" y="connsiteY0"/>
              </a:cxn>
              <a:cxn ang="0">
                <a:pos x="connsiteX1" y="connsiteY1"/>
              </a:cxn>
              <a:cxn ang="0">
                <a:pos x="connsiteX2" y="connsiteY2"/>
              </a:cxn>
              <a:cxn ang="0">
                <a:pos x="connsiteX3" y="connsiteY3"/>
              </a:cxn>
            </a:cxnLst>
            <a:rect l="l" t="t" r="r" b="b"/>
            <a:pathLst>
              <a:path w="3520272" h="1152144">
                <a:moveTo>
                  <a:pt x="0" y="0"/>
                </a:moveTo>
                <a:lnTo>
                  <a:pt x="3520272" y="0"/>
                </a:lnTo>
                <a:lnTo>
                  <a:pt x="3520272"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2460715" y="3513249"/>
            <a:ext cx="7267398" cy="1203545"/>
          </a:xfrm>
          <a:custGeom>
            <a:avLst/>
            <a:gdLst>
              <a:gd name="connsiteX0" fmla="*/ 0 w 5451968"/>
              <a:gd name="connsiteY0" fmla="*/ 0 h 902659"/>
              <a:gd name="connsiteX1" fmla="*/ 5451968 w 5451968"/>
              <a:gd name="connsiteY1" fmla="*/ 0 h 902659"/>
              <a:gd name="connsiteX2" fmla="*/ 5451968 w 5451968"/>
              <a:gd name="connsiteY2" fmla="*/ 902659 h 902659"/>
              <a:gd name="connsiteX3" fmla="*/ 0 w 5451968"/>
              <a:gd name="connsiteY3" fmla="*/ 902659 h 902659"/>
            </a:gdLst>
            <a:ahLst/>
            <a:cxnLst>
              <a:cxn ang="0">
                <a:pos x="connsiteX0" y="connsiteY0"/>
              </a:cxn>
              <a:cxn ang="0">
                <a:pos x="connsiteX1" y="connsiteY1"/>
              </a:cxn>
              <a:cxn ang="0">
                <a:pos x="connsiteX2" y="connsiteY2"/>
              </a:cxn>
              <a:cxn ang="0">
                <a:pos x="connsiteX3" y="connsiteY3"/>
              </a:cxn>
            </a:cxnLst>
            <a:rect l="l" t="t" r="r" b="b"/>
            <a:pathLst>
              <a:path w="5451968" h="902659">
                <a:moveTo>
                  <a:pt x="0" y="0"/>
                </a:moveTo>
                <a:lnTo>
                  <a:pt x="5451968" y="0"/>
                </a:lnTo>
                <a:lnTo>
                  <a:pt x="5451968" y="902659"/>
                </a:lnTo>
                <a:lnTo>
                  <a:pt x="0" y="90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6020450" y="1877910"/>
            <a:ext cx="4805406" cy="1541303"/>
          </a:xfrm>
          <a:custGeom>
            <a:avLst/>
            <a:gdLst>
              <a:gd name="connsiteX0" fmla="*/ 0 w 3604993"/>
              <a:gd name="connsiteY0" fmla="*/ 0 h 1155977"/>
              <a:gd name="connsiteX1" fmla="*/ 2286000 w 3604993"/>
              <a:gd name="connsiteY1" fmla="*/ 0 h 1155977"/>
              <a:gd name="connsiteX2" fmla="*/ 2286000 w 3604993"/>
              <a:gd name="connsiteY2" fmla="*/ 3833 h 1155977"/>
              <a:gd name="connsiteX3" fmla="*/ 3604993 w 3604993"/>
              <a:gd name="connsiteY3" fmla="*/ 3833 h 1155977"/>
              <a:gd name="connsiteX4" fmla="*/ 3604993 w 3604993"/>
              <a:gd name="connsiteY4" fmla="*/ 1155977 h 1155977"/>
              <a:gd name="connsiteX5" fmla="*/ 26257 w 3604993"/>
              <a:gd name="connsiteY5" fmla="*/ 1155977 h 1155977"/>
              <a:gd name="connsiteX6" fmla="*/ 26257 w 3604993"/>
              <a:gd name="connsiteY6" fmla="*/ 1152144 h 1155977"/>
              <a:gd name="connsiteX7" fmla="*/ 0 w 3604993"/>
              <a:gd name="connsiteY7" fmla="*/ 1152144 h 1155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4993" h="1155977">
                <a:moveTo>
                  <a:pt x="0" y="0"/>
                </a:moveTo>
                <a:lnTo>
                  <a:pt x="2286000" y="0"/>
                </a:lnTo>
                <a:lnTo>
                  <a:pt x="2286000" y="3833"/>
                </a:lnTo>
                <a:lnTo>
                  <a:pt x="3604993" y="3833"/>
                </a:lnTo>
                <a:lnTo>
                  <a:pt x="3604993" y="1155977"/>
                </a:lnTo>
                <a:lnTo>
                  <a:pt x="26257" y="1155977"/>
                </a:lnTo>
                <a:lnTo>
                  <a:pt x="26257"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40358248"/>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3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1"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6122755"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821255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4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1"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8 w 2984869"/>
              <a:gd name="connsiteY15" fmla="*/ 5390 h 1978593"/>
              <a:gd name="connsiteX16" fmla="*/ 1478488 w 2984869"/>
              <a:gd name="connsiteY16" fmla="*/ 358575 h 1978593"/>
              <a:gd name="connsiteX17" fmla="*/ 1478488 w 2984869"/>
              <a:gd name="connsiteY17" fmla="*/ 1625408 h 1978593"/>
              <a:gd name="connsiteX18" fmla="*/ 1478488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8" y="5390"/>
                </a:lnTo>
                <a:lnTo>
                  <a:pt x="1478488" y="358575"/>
                </a:lnTo>
                <a:lnTo>
                  <a:pt x="1478488" y="1625408"/>
                </a:lnTo>
                <a:lnTo>
                  <a:pt x="1478488"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105017"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8210034" y="1905002"/>
            <a:ext cx="3978789" cy="2638124"/>
          </a:xfrm>
          <a:custGeom>
            <a:avLst/>
            <a:gdLst>
              <a:gd name="connsiteX0" fmla="*/ 1506381 w 2984869"/>
              <a:gd name="connsiteY0" fmla="*/ 0 h 1978593"/>
              <a:gd name="connsiteX1" fmla="*/ 2443921 w 2984869"/>
              <a:gd name="connsiteY1" fmla="*/ 0 h 1978593"/>
              <a:gd name="connsiteX2" fmla="*/ 2443921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1" y="0"/>
                </a:lnTo>
                <a:lnTo>
                  <a:pt x="2443921"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11836802"/>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5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8"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776884" y="2235689"/>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04589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314915"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58392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0367453"/>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8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2"/>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04779196"/>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9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967986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50800"/>
            <a:ext cx="3402714" cy="6807200"/>
          </a:xfrm>
          <a:custGeom>
            <a:avLst/>
            <a:gdLst>
              <a:gd name="connsiteX0" fmla="*/ 0 w 2552700"/>
              <a:gd name="connsiteY0" fmla="*/ 0 h 5105400"/>
              <a:gd name="connsiteX1" fmla="*/ 2552700 w 2552700"/>
              <a:gd name="connsiteY1" fmla="*/ 2552700 h 5105400"/>
              <a:gd name="connsiteX2" fmla="*/ 0 w 2552700"/>
              <a:gd name="connsiteY2" fmla="*/ 5105400 h 5105400"/>
              <a:gd name="connsiteX3" fmla="*/ 0 w 2552700"/>
              <a:gd name="connsiteY3" fmla="*/ 3543300 h 5105400"/>
              <a:gd name="connsiteX4" fmla="*/ 990600 w 2552700"/>
              <a:gd name="connsiteY4" fmla="*/ 2552700 h 5105400"/>
              <a:gd name="connsiteX5" fmla="*/ 0 w 2552700"/>
              <a:gd name="connsiteY5" fmla="*/ 1562100 h 510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2700" h="5105400">
                <a:moveTo>
                  <a:pt x="0" y="0"/>
                </a:moveTo>
                <a:cubicBezTo>
                  <a:pt x="1409817" y="0"/>
                  <a:pt x="2552700" y="1142883"/>
                  <a:pt x="2552700" y="2552700"/>
                </a:cubicBezTo>
                <a:cubicBezTo>
                  <a:pt x="2552700" y="3962517"/>
                  <a:pt x="1409817" y="5105400"/>
                  <a:pt x="0" y="5105400"/>
                </a:cubicBezTo>
                <a:lnTo>
                  <a:pt x="0" y="3543300"/>
                </a:lnTo>
                <a:cubicBezTo>
                  <a:pt x="547093" y="3543300"/>
                  <a:pt x="990600" y="3099793"/>
                  <a:pt x="990600" y="2552700"/>
                </a:cubicBezTo>
                <a:cubicBezTo>
                  <a:pt x="990600" y="2005607"/>
                  <a:pt x="547093" y="1562100"/>
                  <a:pt x="0" y="15621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843851"/>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6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524167" y="460952"/>
            <a:ext cx="11140497" cy="5936093"/>
          </a:xfrm>
          <a:custGeom>
            <a:avLst/>
            <a:gdLst>
              <a:gd name="connsiteX0" fmla="*/ 1755248 w 8357549"/>
              <a:gd name="connsiteY0" fmla="*/ 1 h 4452070"/>
              <a:gd name="connsiteX1" fmla="*/ 1755248 w 8357549"/>
              <a:gd name="connsiteY1" fmla="*/ 3534 h 4452070"/>
              <a:gd name="connsiteX2" fmla="*/ 2898298 w 8357549"/>
              <a:gd name="connsiteY2" fmla="*/ 3534 h 4452070"/>
              <a:gd name="connsiteX3" fmla="*/ 2898298 w 8357549"/>
              <a:gd name="connsiteY3" fmla="*/ 1 h 4452070"/>
              <a:gd name="connsiteX4" fmla="*/ 8357549 w 8357549"/>
              <a:gd name="connsiteY4" fmla="*/ 1 h 4452070"/>
              <a:gd name="connsiteX5" fmla="*/ 8357549 w 8357549"/>
              <a:gd name="connsiteY5" fmla="*/ 4452070 h 4452070"/>
              <a:gd name="connsiteX6" fmla="*/ 2898298 w 8357549"/>
              <a:gd name="connsiteY6" fmla="*/ 4452070 h 4452070"/>
              <a:gd name="connsiteX7" fmla="*/ 2898298 w 8357549"/>
              <a:gd name="connsiteY7" fmla="*/ 4452069 h 4452070"/>
              <a:gd name="connsiteX8" fmla="*/ 2823441 w 8357549"/>
              <a:gd name="connsiteY8" fmla="*/ 4452069 h 4452070"/>
              <a:gd name="connsiteX9" fmla="*/ 2823441 w 8357549"/>
              <a:gd name="connsiteY9" fmla="*/ 4452070 h 4452070"/>
              <a:gd name="connsiteX10" fmla="*/ 7401 w 8357549"/>
              <a:gd name="connsiteY10" fmla="*/ 4452070 h 4452070"/>
              <a:gd name="connsiteX11" fmla="*/ 7401 w 8357549"/>
              <a:gd name="connsiteY11" fmla="*/ 1282756 h 4452070"/>
              <a:gd name="connsiteX12" fmla="*/ 6213 w 8357549"/>
              <a:gd name="connsiteY12" fmla="*/ 1282756 h 4452070"/>
              <a:gd name="connsiteX13" fmla="*/ 7401 w 8357549"/>
              <a:gd name="connsiteY13" fmla="*/ 1281886 h 4452070"/>
              <a:gd name="connsiteX14" fmla="*/ 7401 w 8357549"/>
              <a:gd name="connsiteY14" fmla="*/ 1279579 h 4452070"/>
              <a:gd name="connsiteX15" fmla="*/ 10545 w 8357549"/>
              <a:gd name="connsiteY15" fmla="*/ 1279579 h 4452070"/>
              <a:gd name="connsiteX16" fmla="*/ 0 w 8357549"/>
              <a:gd name="connsiteY16" fmla="*/ 0 h 4452070"/>
              <a:gd name="connsiteX17" fmla="*/ 1519927 w 8357549"/>
              <a:gd name="connsiteY17" fmla="*/ 0 h 4452070"/>
              <a:gd name="connsiteX18" fmla="*/ 0 w 8357549"/>
              <a:gd name="connsiteY18" fmla="*/ 1149443 h 445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57549" h="4452070">
                <a:moveTo>
                  <a:pt x="1755248" y="1"/>
                </a:moveTo>
                <a:lnTo>
                  <a:pt x="1755248" y="3534"/>
                </a:lnTo>
                <a:lnTo>
                  <a:pt x="2898298" y="3534"/>
                </a:lnTo>
                <a:lnTo>
                  <a:pt x="2898298" y="1"/>
                </a:lnTo>
                <a:lnTo>
                  <a:pt x="8357549" y="1"/>
                </a:lnTo>
                <a:lnTo>
                  <a:pt x="8357549" y="4452070"/>
                </a:lnTo>
                <a:lnTo>
                  <a:pt x="2898298" y="4452070"/>
                </a:lnTo>
                <a:lnTo>
                  <a:pt x="2898298" y="4452069"/>
                </a:lnTo>
                <a:lnTo>
                  <a:pt x="2823441" y="4452069"/>
                </a:lnTo>
                <a:lnTo>
                  <a:pt x="2823441" y="4452070"/>
                </a:lnTo>
                <a:lnTo>
                  <a:pt x="7401" y="4452070"/>
                </a:lnTo>
                <a:lnTo>
                  <a:pt x="7401" y="1282756"/>
                </a:lnTo>
                <a:lnTo>
                  <a:pt x="6213" y="1282756"/>
                </a:lnTo>
                <a:lnTo>
                  <a:pt x="7401" y="1281886"/>
                </a:lnTo>
                <a:lnTo>
                  <a:pt x="7401" y="1279579"/>
                </a:lnTo>
                <a:lnTo>
                  <a:pt x="10545" y="1279579"/>
                </a:lnTo>
                <a:close/>
                <a:moveTo>
                  <a:pt x="0" y="0"/>
                </a:moveTo>
                <a:lnTo>
                  <a:pt x="1519927" y="0"/>
                </a:lnTo>
                <a:lnTo>
                  <a:pt x="0" y="11494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20224583"/>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2"/>
            <a:ext cx="6094413" cy="6858003"/>
          </a:xfrm>
          <a:custGeom>
            <a:avLst/>
            <a:gdLst>
              <a:gd name="connsiteX0" fmla="*/ 0 w 4572000"/>
              <a:gd name="connsiteY0" fmla="*/ 1 h 5143502"/>
              <a:gd name="connsiteX1" fmla="*/ 2986486 w 4572000"/>
              <a:gd name="connsiteY1" fmla="*/ 1 h 5143502"/>
              <a:gd name="connsiteX2" fmla="*/ 2986486 w 4572000"/>
              <a:gd name="connsiteY2" fmla="*/ 4083 h 5143502"/>
              <a:gd name="connsiteX3" fmla="*/ 3611791 w 4572000"/>
              <a:gd name="connsiteY3" fmla="*/ 4083 h 5143502"/>
              <a:gd name="connsiteX4" fmla="*/ 3611791 w 4572000"/>
              <a:gd name="connsiteY4" fmla="*/ 1 h 5143502"/>
              <a:gd name="connsiteX5" fmla="*/ 4566232 w 4572000"/>
              <a:gd name="connsiteY5" fmla="*/ 1478305 h 5143502"/>
              <a:gd name="connsiteX6" fmla="*/ 4567952 w 4572000"/>
              <a:gd name="connsiteY6" fmla="*/ 1478305 h 5143502"/>
              <a:gd name="connsiteX7" fmla="*/ 4567952 w 4572000"/>
              <a:gd name="connsiteY7" fmla="*/ 1480969 h 5143502"/>
              <a:gd name="connsiteX8" fmla="*/ 4568601 w 4572000"/>
              <a:gd name="connsiteY8" fmla="*/ 1481975 h 5143502"/>
              <a:gd name="connsiteX9" fmla="*/ 4567952 w 4572000"/>
              <a:gd name="connsiteY9" fmla="*/ 1481975 h 5143502"/>
              <a:gd name="connsiteX10" fmla="*/ 4567952 w 4572000"/>
              <a:gd name="connsiteY10" fmla="*/ 5143502 h 5143502"/>
              <a:gd name="connsiteX11" fmla="*/ 3027436 w 4572000"/>
              <a:gd name="connsiteY11" fmla="*/ 5143502 h 5143502"/>
              <a:gd name="connsiteX12" fmla="*/ 3027436 w 4572000"/>
              <a:gd name="connsiteY12" fmla="*/ 5143501 h 5143502"/>
              <a:gd name="connsiteX13" fmla="*/ 2986486 w 4572000"/>
              <a:gd name="connsiteY13" fmla="*/ 5143501 h 5143502"/>
              <a:gd name="connsiteX14" fmla="*/ 2986486 w 4572000"/>
              <a:gd name="connsiteY14" fmla="*/ 5143502 h 5143502"/>
              <a:gd name="connsiteX15" fmla="*/ 0 w 4572000"/>
              <a:gd name="connsiteY15" fmla="*/ 5143502 h 5143502"/>
              <a:gd name="connsiteX16" fmla="*/ 3740524 w 4572000"/>
              <a:gd name="connsiteY16" fmla="*/ 0 h 5143502"/>
              <a:gd name="connsiteX17" fmla="*/ 4572000 w 4572000"/>
              <a:gd name="connsiteY17" fmla="*/ 0 h 5143502"/>
              <a:gd name="connsiteX18" fmla="*/ 4572000 w 4572000"/>
              <a:gd name="connsiteY18" fmla="*/ 1327958 h 514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72000" h="5143502">
                <a:moveTo>
                  <a:pt x="0" y="1"/>
                </a:moveTo>
                <a:lnTo>
                  <a:pt x="2986486" y="1"/>
                </a:lnTo>
                <a:lnTo>
                  <a:pt x="2986486" y="4083"/>
                </a:lnTo>
                <a:lnTo>
                  <a:pt x="3611791" y="4083"/>
                </a:lnTo>
                <a:lnTo>
                  <a:pt x="3611791" y="1"/>
                </a:lnTo>
                <a:lnTo>
                  <a:pt x="4566232" y="1478305"/>
                </a:lnTo>
                <a:lnTo>
                  <a:pt x="4567952" y="1478305"/>
                </a:lnTo>
                <a:lnTo>
                  <a:pt x="4567952" y="1480969"/>
                </a:lnTo>
                <a:lnTo>
                  <a:pt x="4568601" y="1481975"/>
                </a:lnTo>
                <a:lnTo>
                  <a:pt x="4567952" y="1481975"/>
                </a:lnTo>
                <a:lnTo>
                  <a:pt x="4567952" y="5143502"/>
                </a:lnTo>
                <a:lnTo>
                  <a:pt x="3027436" y="5143502"/>
                </a:lnTo>
                <a:lnTo>
                  <a:pt x="3027436" y="5143501"/>
                </a:lnTo>
                <a:lnTo>
                  <a:pt x="2986486" y="5143501"/>
                </a:lnTo>
                <a:lnTo>
                  <a:pt x="2986486" y="5143502"/>
                </a:lnTo>
                <a:lnTo>
                  <a:pt x="0" y="5143502"/>
                </a:lnTo>
                <a:close/>
                <a:moveTo>
                  <a:pt x="3740524" y="0"/>
                </a:moveTo>
                <a:lnTo>
                  <a:pt x="4572000" y="0"/>
                </a:lnTo>
                <a:lnTo>
                  <a:pt x="4572000" y="13279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6231660"/>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380999"/>
            <a:ext cx="8836898" cy="2946400"/>
          </a:xfrm>
          <a:custGeom>
            <a:avLst/>
            <a:gdLst>
              <a:gd name="connsiteX0" fmla="*/ 0 w 6629400"/>
              <a:gd name="connsiteY0" fmla="*/ 0 h 2209800"/>
              <a:gd name="connsiteX1" fmla="*/ 6629400 w 6629400"/>
              <a:gd name="connsiteY1" fmla="*/ 0 h 2209800"/>
              <a:gd name="connsiteX2" fmla="*/ 4938796 w 6629400"/>
              <a:gd name="connsiteY2" fmla="*/ 2209800 h 2209800"/>
              <a:gd name="connsiteX3" fmla="*/ 0 w 6629400"/>
              <a:gd name="connsiteY3" fmla="*/ 2209800 h 2209800"/>
            </a:gdLst>
            <a:ahLst/>
            <a:cxnLst>
              <a:cxn ang="0">
                <a:pos x="connsiteX0" y="connsiteY0"/>
              </a:cxn>
              <a:cxn ang="0">
                <a:pos x="connsiteX1" y="connsiteY1"/>
              </a:cxn>
              <a:cxn ang="0">
                <a:pos x="connsiteX2" y="connsiteY2"/>
              </a:cxn>
              <a:cxn ang="0">
                <a:pos x="connsiteX3" y="connsiteY3"/>
              </a:cxn>
            </a:cxnLst>
            <a:rect l="l" t="t" r="r" b="b"/>
            <a:pathLst>
              <a:path w="6629400" h="2209800">
                <a:moveTo>
                  <a:pt x="0" y="0"/>
                </a:moveTo>
                <a:lnTo>
                  <a:pt x="6629400" y="0"/>
                </a:lnTo>
                <a:lnTo>
                  <a:pt x="4938796" y="2209800"/>
                </a:lnTo>
                <a:lnTo>
                  <a:pt x="0" y="2209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23886530"/>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1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530488" y="495299"/>
            <a:ext cx="11127851" cy="5867400"/>
          </a:xfrm>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8738132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0" y="40893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0" y="16128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2014376"/>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0"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 name="connsiteX4" fmla="*/ 0 w 2286000"/>
              <a:gd name="connsiteY4" fmla="*/ 1650649 h 3333598"/>
              <a:gd name="connsiteX5" fmla="*/ 0 w 2286000"/>
              <a:gd name="connsiteY5" fmla="*/ 748349 h 333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000" h="3333598">
                <a:moveTo>
                  <a:pt x="0" y="0"/>
                </a:moveTo>
                <a:lnTo>
                  <a:pt x="2286000" y="0"/>
                </a:lnTo>
                <a:lnTo>
                  <a:pt x="2286000" y="3333598"/>
                </a:lnTo>
                <a:lnTo>
                  <a:pt x="0" y="3333598"/>
                </a:lnTo>
                <a:lnTo>
                  <a:pt x="0" y="1650649"/>
                </a:lnTo>
                <a:lnTo>
                  <a:pt x="0" y="74834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094414"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Lst>
            <a:ahLst/>
            <a:cxnLst>
              <a:cxn ang="0">
                <a:pos x="connsiteX0" y="connsiteY0"/>
              </a:cxn>
              <a:cxn ang="0">
                <a:pos x="connsiteX1" y="connsiteY1"/>
              </a:cxn>
              <a:cxn ang="0">
                <a:pos x="connsiteX2" y="connsiteY2"/>
              </a:cxn>
              <a:cxn ang="0">
                <a:pos x="connsiteX3" y="connsiteY3"/>
              </a:cxn>
            </a:cxnLst>
            <a:rect l="l" t="t" r="r" b="b"/>
            <a:pathLst>
              <a:path w="2286000" h="3333598">
                <a:moveTo>
                  <a:pt x="0" y="0"/>
                </a:moveTo>
                <a:lnTo>
                  <a:pt x="2286000" y="0"/>
                </a:lnTo>
                <a:lnTo>
                  <a:pt x="2286000" y="3333598"/>
                </a:lnTo>
                <a:lnTo>
                  <a:pt x="0" y="333359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5233980"/>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3152165" y="4158830"/>
            <a:ext cx="2837288" cy="2440921"/>
          </a:xfrm>
          <a:custGeom>
            <a:avLst/>
            <a:gdLst>
              <a:gd name="connsiteX0" fmla="*/ 0 w 2128520"/>
              <a:gd name="connsiteY0" fmla="*/ 0 h 1830691"/>
              <a:gd name="connsiteX1" fmla="*/ 2128520 w 2128520"/>
              <a:gd name="connsiteY1" fmla="*/ 0 h 1830691"/>
              <a:gd name="connsiteX2" fmla="*/ 2128520 w 2128520"/>
              <a:gd name="connsiteY2" fmla="*/ 1830691 h 1830691"/>
              <a:gd name="connsiteX3" fmla="*/ 0 w 2128520"/>
              <a:gd name="connsiteY3" fmla="*/ 1830691 h 1830691"/>
              <a:gd name="connsiteX4" fmla="*/ 0 w 2128520"/>
              <a:gd name="connsiteY4" fmla="*/ 906477 h 1830691"/>
              <a:gd name="connsiteX5" fmla="*/ 0 w 2128520"/>
              <a:gd name="connsiteY5" fmla="*/ 410966 h 18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0691">
                <a:moveTo>
                  <a:pt x="0" y="0"/>
                </a:moveTo>
                <a:lnTo>
                  <a:pt x="2128520" y="0"/>
                </a:lnTo>
                <a:lnTo>
                  <a:pt x="2128520" y="1830691"/>
                </a:lnTo>
                <a:lnTo>
                  <a:pt x="0" y="1830691"/>
                </a:lnTo>
                <a:lnTo>
                  <a:pt x="0" y="906477"/>
                </a:lnTo>
                <a:lnTo>
                  <a:pt x="0" y="4109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3152165" y="1589962"/>
            <a:ext cx="2837288" cy="2448641"/>
          </a:xfrm>
          <a:custGeom>
            <a:avLst/>
            <a:gdLst>
              <a:gd name="connsiteX0" fmla="*/ 0 w 2128520"/>
              <a:gd name="connsiteY0" fmla="*/ 0 h 1836481"/>
              <a:gd name="connsiteX1" fmla="*/ 2128520 w 2128520"/>
              <a:gd name="connsiteY1" fmla="*/ 0 h 1836481"/>
              <a:gd name="connsiteX2" fmla="*/ 2128520 w 2128520"/>
              <a:gd name="connsiteY2" fmla="*/ 1836481 h 1836481"/>
              <a:gd name="connsiteX3" fmla="*/ 0 w 2128520"/>
              <a:gd name="connsiteY3" fmla="*/ 1836481 h 1836481"/>
              <a:gd name="connsiteX4" fmla="*/ 0 w 2128520"/>
              <a:gd name="connsiteY4" fmla="*/ 909343 h 1836481"/>
              <a:gd name="connsiteX5" fmla="*/ 0 w 212852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6481">
                <a:moveTo>
                  <a:pt x="0" y="0"/>
                </a:moveTo>
                <a:lnTo>
                  <a:pt x="2128520" y="0"/>
                </a:lnTo>
                <a:lnTo>
                  <a:pt x="2128520" y="1836481"/>
                </a:lnTo>
                <a:lnTo>
                  <a:pt x="0" y="1836481"/>
                </a:lnTo>
                <a:lnTo>
                  <a:pt x="0" y="909343"/>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46578" y="1589959"/>
            <a:ext cx="2942247" cy="5009788"/>
          </a:xfrm>
          <a:custGeom>
            <a:avLst/>
            <a:gdLst>
              <a:gd name="connsiteX0" fmla="*/ 0 w 2207260"/>
              <a:gd name="connsiteY0" fmla="*/ 0 h 3757341"/>
              <a:gd name="connsiteX1" fmla="*/ 2207260 w 2207260"/>
              <a:gd name="connsiteY1" fmla="*/ 0 h 3757341"/>
              <a:gd name="connsiteX2" fmla="*/ 2207260 w 2207260"/>
              <a:gd name="connsiteY2" fmla="*/ 3757341 h 3757341"/>
              <a:gd name="connsiteX3" fmla="*/ 0 w 2207260"/>
              <a:gd name="connsiteY3" fmla="*/ 3757341 h 3757341"/>
              <a:gd name="connsiteX4" fmla="*/ 0 w 2207260"/>
              <a:gd name="connsiteY4" fmla="*/ 1860468 h 3757341"/>
              <a:gd name="connsiteX5" fmla="*/ 0 w 2207260"/>
              <a:gd name="connsiteY5" fmla="*/ 843474 h 375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7260" h="3757341">
                <a:moveTo>
                  <a:pt x="0" y="0"/>
                </a:moveTo>
                <a:lnTo>
                  <a:pt x="2207260" y="0"/>
                </a:lnTo>
                <a:lnTo>
                  <a:pt x="2207260" y="3757341"/>
                </a:lnTo>
                <a:lnTo>
                  <a:pt x="0" y="3757341"/>
                </a:lnTo>
                <a:lnTo>
                  <a:pt x="0" y="1860468"/>
                </a:lnTo>
                <a:lnTo>
                  <a:pt x="0" y="84347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887680"/>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0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589962"/>
            <a:ext cx="12188825" cy="2448641"/>
          </a:xfrm>
          <a:custGeom>
            <a:avLst/>
            <a:gdLst>
              <a:gd name="connsiteX0" fmla="*/ 0 w 9144000"/>
              <a:gd name="connsiteY0" fmla="*/ 0 h 1836481"/>
              <a:gd name="connsiteX1" fmla="*/ 9144000 w 9144000"/>
              <a:gd name="connsiteY1" fmla="*/ 0 h 1836481"/>
              <a:gd name="connsiteX2" fmla="*/ 9144000 w 9144000"/>
              <a:gd name="connsiteY2" fmla="*/ 1836481 h 1836481"/>
              <a:gd name="connsiteX3" fmla="*/ 0 w 9144000"/>
              <a:gd name="connsiteY3" fmla="*/ 1836481 h 1836481"/>
              <a:gd name="connsiteX4" fmla="*/ 0 w 9144000"/>
              <a:gd name="connsiteY4" fmla="*/ 909344 h 1836481"/>
              <a:gd name="connsiteX5" fmla="*/ 0 w 914400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836481">
                <a:moveTo>
                  <a:pt x="0" y="0"/>
                </a:moveTo>
                <a:lnTo>
                  <a:pt x="9144000" y="0"/>
                </a:lnTo>
                <a:lnTo>
                  <a:pt x="9144000" y="1836481"/>
                </a:lnTo>
                <a:lnTo>
                  <a:pt x="0" y="1836481"/>
                </a:lnTo>
                <a:lnTo>
                  <a:pt x="0" y="909344"/>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5620891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961370" y="1178430"/>
            <a:ext cx="7701411" cy="231007"/>
          </a:xfrm>
          <a:prstGeom prst="rect">
            <a:avLst/>
          </a:prstGeom>
        </p:spPr>
        <p:txBody>
          <a:bodyPr wrap="none" lIns="0" tIns="0" rIns="0" bIns="0" anchor="ctr">
            <a:noAutofit/>
          </a:bodyPr>
          <a:lstStyle>
            <a:lvl1pPr marL="0" indent="0" algn="l"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3961370" y="455087"/>
            <a:ext cx="7701411" cy="660511"/>
          </a:xfrm>
          <a:prstGeom prst="rect">
            <a:avLst/>
          </a:prstGeom>
        </p:spPr>
        <p:txBody>
          <a:bodyPr lIns="0" tIns="0" rIns="0" bIns="0" anchor="ctr"/>
          <a:lstStyle>
            <a:lvl1pPr algn="l" rtl="0">
              <a:defRPr sz="4800">
                <a:solidFill>
                  <a:schemeClr val="bg1">
                    <a:lumMod val="50000"/>
                  </a:schemeClr>
                </a:solidFill>
              </a:defRPr>
            </a:lvl1pPr>
          </a:lstStyle>
          <a:p>
            <a:r>
              <a:rPr lang="en-US" dirty="0" smtClean="0"/>
              <a:t>Click to edit Master</a:t>
            </a:r>
            <a:endParaRPr lang="en-US" dirty="0"/>
          </a:p>
        </p:txBody>
      </p:sp>
      <p:sp>
        <p:nvSpPr>
          <p:cNvPr id="8" name="Picture Placeholder 7"/>
          <p:cNvSpPr>
            <a:spLocks noGrp="1"/>
          </p:cNvSpPr>
          <p:nvPr>
            <p:ph type="pic" sz="quarter" idx="33" hasCustomPrompt="1"/>
          </p:nvPr>
        </p:nvSpPr>
        <p:spPr>
          <a:xfrm>
            <a:off x="605389" y="1339013"/>
            <a:ext cx="2587421" cy="4250536"/>
          </a:xfrm>
          <a:custGeom>
            <a:avLst/>
            <a:gdLst>
              <a:gd name="connsiteX0" fmla="*/ 1941071 w 1941071"/>
              <a:gd name="connsiteY0" fmla="*/ 0 h 3187902"/>
              <a:gd name="connsiteX1" fmla="*/ 1941071 w 1941071"/>
              <a:gd name="connsiteY1" fmla="*/ 3187902 h 3187902"/>
              <a:gd name="connsiteX2" fmla="*/ 0 w 1941071"/>
              <a:gd name="connsiteY2" fmla="*/ 3187902 h 3187902"/>
              <a:gd name="connsiteX3" fmla="*/ 0 w 1941071"/>
              <a:gd name="connsiteY3" fmla="*/ 3113 h 3187902"/>
            </a:gdLst>
            <a:ahLst/>
            <a:cxnLst>
              <a:cxn ang="0">
                <a:pos x="connsiteX0" y="connsiteY0"/>
              </a:cxn>
              <a:cxn ang="0">
                <a:pos x="connsiteX1" y="connsiteY1"/>
              </a:cxn>
              <a:cxn ang="0">
                <a:pos x="connsiteX2" y="connsiteY2"/>
              </a:cxn>
              <a:cxn ang="0">
                <a:pos x="connsiteX3" y="connsiteY3"/>
              </a:cxn>
            </a:cxnLst>
            <a:rect l="l" t="t" r="r" b="b"/>
            <a:pathLst>
              <a:path w="1941071" h="3187902">
                <a:moveTo>
                  <a:pt x="1941071" y="0"/>
                </a:moveTo>
                <a:lnTo>
                  <a:pt x="1941071" y="3187902"/>
                </a:lnTo>
                <a:lnTo>
                  <a:pt x="0" y="3187902"/>
                </a:lnTo>
                <a:lnTo>
                  <a:pt x="0" y="311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8223763"/>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4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4187" y="2451761"/>
            <a:ext cx="2023897" cy="3324793"/>
          </a:xfrm>
          <a:custGeom>
            <a:avLst/>
            <a:gdLst>
              <a:gd name="connsiteX0" fmla="*/ 1518318 w 1518318"/>
              <a:gd name="connsiteY0" fmla="*/ 0 h 2493595"/>
              <a:gd name="connsiteX1" fmla="*/ 1518318 w 1518318"/>
              <a:gd name="connsiteY1" fmla="*/ 2493595 h 2493595"/>
              <a:gd name="connsiteX2" fmla="*/ 0 w 1518318"/>
              <a:gd name="connsiteY2" fmla="*/ 2493595 h 2493595"/>
              <a:gd name="connsiteX3" fmla="*/ 0 w 1518318"/>
              <a:gd name="connsiteY3" fmla="*/ 2435 h 2493595"/>
            </a:gdLst>
            <a:ahLst/>
            <a:cxnLst>
              <a:cxn ang="0">
                <a:pos x="connsiteX0" y="connsiteY0"/>
              </a:cxn>
              <a:cxn ang="0">
                <a:pos x="connsiteX1" y="connsiteY1"/>
              </a:cxn>
              <a:cxn ang="0">
                <a:pos x="connsiteX2" y="connsiteY2"/>
              </a:cxn>
              <a:cxn ang="0">
                <a:pos x="connsiteX3" y="connsiteY3"/>
              </a:cxn>
            </a:cxnLst>
            <a:rect l="l" t="t" r="r" b="b"/>
            <a:pathLst>
              <a:path w="1518318" h="2493595">
                <a:moveTo>
                  <a:pt x="1518318" y="0"/>
                </a:moveTo>
                <a:lnTo>
                  <a:pt x="1518318" y="2493595"/>
                </a:lnTo>
                <a:lnTo>
                  <a:pt x="0" y="2493595"/>
                </a:lnTo>
                <a:lnTo>
                  <a:pt x="0" y="243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167042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2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3131851" y="491065"/>
            <a:ext cx="5925123" cy="5926667"/>
          </a:xfrm>
          <a:custGeom>
            <a:avLst/>
            <a:gdLst>
              <a:gd name="connsiteX0" fmla="*/ 2222500 w 4445000"/>
              <a:gd name="connsiteY0" fmla="*/ 1360037 h 4445000"/>
              <a:gd name="connsiteX1" fmla="*/ 1360037 w 4445000"/>
              <a:gd name="connsiteY1" fmla="*/ 2222500 h 4445000"/>
              <a:gd name="connsiteX2" fmla="*/ 2222500 w 4445000"/>
              <a:gd name="connsiteY2" fmla="*/ 3084963 h 4445000"/>
              <a:gd name="connsiteX3" fmla="*/ 3084963 w 4445000"/>
              <a:gd name="connsiteY3" fmla="*/ 2222500 h 4445000"/>
              <a:gd name="connsiteX4" fmla="*/ 2222500 w 4445000"/>
              <a:gd name="connsiteY4" fmla="*/ 1360037 h 4445000"/>
              <a:gd name="connsiteX5" fmla="*/ 2222500 w 4445000"/>
              <a:gd name="connsiteY5" fmla="*/ 0 h 4445000"/>
              <a:gd name="connsiteX6" fmla="*/ 4445000 w 4445000"/>
              <a:gd name="connsiteY6" fmla="*/ 2222500 h 4445000"/>
              <a:gd name="connsiteX7" fmla="*/ 2222500 w 4445000"/>
              <a:gd name="connsiteY7" fmla="*/ 4445000 h 4445000"/>
              <a:gd name="connsiteX8" fmla="*/ 0 w 4445000"/>
              <a:gd name="connsiteY8" fmla="*/ 2222500 h 4445000"/>
              <a:gd name="connsiteX9" fmla="*/ 2222500 w 4445000"/>
              <a:gd name="connsiteY9" fmla="*/ 0 h 44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5000" h="4445000">
                <a:moveTo>
                  <a:pt x="2222500" y="1360037"/>
                </a:moveTo>
                <a:cubicBezTo>
                  <a:pt x="1746175" y="1360037"/>
                  <a:pt x="1360037" y="1746175"/>
                  <a:pt x="1360037" y="2222500"/>
                </a:cubicBezTo>
                <a:cubicBezTo>
                  <a:pt x="1360037" y="2698825"/>
                  <a:pt x="1746175" y="3084963"/>
                  <a:pt x="2222500" y="3084963"/>
                </a:cubicBezTo>
                <a:cubicBezTo>
                  <a:pt x="2698825" y="3084963"/>
                  <a:pt x="3084963" y="2698825"/>
                  <a:pt x="3084963" y="2222500"/>
                </a:cubicBezTo>
                <a:cubicBezTo>
                  <a:pt x="3084963" y="1746175"/>
                  <a:pt x="2698825" y="1360037"/>
                  <a:pt x="2222500" y="1360037"/>
                </a:cubicBezTo>
                <a:close/>
                <a:moveTo>
                  <a:pt x="2222500" y="0"/>
                </a:moveTo>
                <a:cubicBezTo>
                  <a:pt x="3449953" y="0"/>
                  <a:pt x="4445000" y="995047"/>
                  <a:pt x="4445000" y="2222500"/>
                </a:cubicBezTo>
                <a:cubicBezTo>
                  <a:pt x="4445000" y="3449953"/>
                  <a:pt x="3449953" y="4445000"/>
                  <a:pt x="2222500" y="4445000"/>
                </a:cubicBezTo>
                <a:cubicBezTo>
                  <a:pt x="995048" y="4445000"/>
                  <a:pt x="0" y="3449953"/>
                  <a:pt x="0" y="2222500"/>
                </a:cubicBezTo>
                <a:cubicBezTo>
                  <a:pt x="0" y="995047"/>
                  <a:pt x="995048" y="0"/>
                  <a:pt x="22225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401088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578307" y="2194546"/>
            <a:ext cx="3029784" cy="3803975"/>
          </a:xfrm>
          <a:custGeom>
            <a:avLst/>
            <a:gdLst>
              <a:gd name="connsiteX0" fmla="*/ 12662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2 w 2272930"/>
              <a:gd name="connsiteY5" fmla="*/ 2852981 h 2852981"/>
              <a:gd name="connsiteX6" fmla="*/ 0 w 2272930"/>
              <a:gd name="connsiteY6" fmla="*/ 2840329 h 2852981"/>
              <a:gd name="connsiteX7" fmla="*/ 2110 w 2272930"/>
              <a:gd name="connsiteY7" fmla="*/ 12652 h 2852981"/>
              <a:gd name="connsiteX8" fmla="*/ 12662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2"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2" y="2852981"/>
                  <a:pt x="12662" y="2852981"/>
                  <a:pt x="12662" y="2852981"/>
                </a:cubicBezTo>
                <a:cubicBezTo>
                  <a:pt x="6331" y="2852981"/>
                  <a:pt x="0" y="2846655"/>
                  <a:pt x="0" y="2840329"/>
                </a:cubicBezTo>
                <a:cubicBezTo>
                  <a:pt x="2110" y="12652"/>
                  <a:pt x="2110" y="12652"/>
                  <a:pt x="2110" y="12652"/>
                </a:cubicBezTo>
                <a:cubicBezTo>
                  <a:pt x="2110" y="6326"/>
                  <a:pt x="6331" y="0"/>
                  <a:pt x="1266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974343088"/>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3 Images - Horizontal">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4038600"/>
          </a:xfrm>
          <a:custGeom>
            <a:avLst/>
            <a:gdLst>
              <a:gd name="connsiteX0" fmla="*/ 0 w 9144000"/>
              <a:gd name="connsiteY0" fmla="*/ 0 h 3028950"/>
              <a:gd name="connsiteX1" fmla="*/ 9144000 w 9144000"/>
              <a:gd name="connsiteY1" fmla="*/ 0 h 3028950"/>
              <a:gd name="connsiteX2" fmla="*/ 9144000 w 9144000"/>
              <a:gd name="connsiteY2" fmla="*/ 3028950 h 3028950"/>
              <a:gd name="connsiteX3" fmla="*/ 0 w 9144000"/>
              <a:gd name="connsiteY3" fmla="*/ 3028950 h 3028950"/>
              <a:gd name="connsiteX4" fmla="*/ 0 w 9144000"/>
              <a:gd name="connsiteY4" fmla="*/ 1499801 h 3028950"/>
              <a:gd name="connsiteX5" fmla="*/ 0 w 9144000"/>
              <a:gd name="connsiteY5" fmla="*/ 679959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3028950">
                <a:moveTo>
                  <a:pt x="0" y="0"/>
                </a:moveTo>
                <a:lnTo>
                  <a:pt x="9144000" y="0"/>
                </a:lnTo>
                <a:lnTo>
                  <a:pt x="9144000" y="3028950"/>
                </a:lnTo>
                <a:lnTo>
                  <a:pt x="0" y="3028950"/>
                </a:lnTo>
                <a:lnTo>
                  <a:pt x="0" y="1499801"/>
                </a:lnTo>
                <a:lnTo>
                  <a:pt x="0" y="6799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61527834"/>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1" name="Rectangle 13"/>
          <p:cNvSpPr>
            <a:spLocks noChangeArrowheads="1"/>
          </p:cNvSpPr>
          <p:nvPr userDrawn="1"/>
        </p:nvSpPr>
        <p:spPr bwMode="auto">
          <a:xfrm>
            <a:off x="6650932" y="3277519"/>
            <a:ext cx="4065212" cy="2429504"/>
          </a:xfrm>
          <a:prstGeom prst="rect">
            <a:avLst/>
          </a:prstGeom>
          <a:solidFill>
            <a:schemeClr val="bg1"/>
          </a:solidFill>
          <a:ln w="9525">
            <a:noFill/>
            <a:miter lim="800000"/>
            <a:headEnd/>
            <a:tailEnd/>
          </a:ln>
        </p:spPr>
        <p:txBody>
          <a:bodyPr vert="horz" wrap="square" lIns="121899" tIns="60949" rIns="121899" bIns="60949" numCol="1" anchor="t" anchorCtr="0" compatLnSpc="1">
            <a:prstTxWarp prst="textNoShape">
              <a:avLst/>
            </a:prstTxWarp>
          </a:bodyPr>
          <a:lstStyle/>
          <a:p>
            <a:endParaRPr lang="en-US"/>
          </a:p>
        </p:txBody>
      </p:sp>
      <p:sp>
        <p:nvSpPr>
          <p:cNvPr id="1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7083348" y="2796649"/>
            <a:ext cx="4070214" cy="2428321"/>
          </a:xfrm>
          <a:custGeom>
            <a:avLst/>
            <a:gdLst>
              <a:gd name="connsiteX0" fmla="*/ 0 w 3053456"/>
              <a:gd name="connsiteY0" fmla="*/ 0 h 1821241"/>
              <a:gd name="connsiteX1" fmla="*/ 3053456 w 3053456"/>
              <a:gd name="connsiteY1" fmla="*/ 0 h 1821241"/>
              <a:gd name="connsiteX2" fmla="*/ 3053456 w 3053456"/>
              <a:gd name="connsiteY2" fmla="*/ 1821241 h 1821241"/>
              <a:gd name="connsiteX3" fmla="*/ 0 w 3053456"/>
              <a:gd name="connsiteY3" fmla="*/ 1821241 h 1821241"/>
              <a:gd name="connsiteX4" fmla="*/ 0 w 3053456"/>
              <a:gd name="connsiteY4" fmla="*/ 901797 h 1821241"/>
              <a:gd name="connsiteX5" fmla="*/ 0 w 3053456"/>
              <a:gd name="connsiteY5" fmla="*/ 408845 h 182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456" h="1821241">
                <a:moveTo>
                  <a:pt x="0" y="0"/>
                </a:moveTo>
                <a:lnTo>
                  <a:pt x="3053456" y="0"/>
                </a:lnTo>
                <a:lnTo>
                  <a:pt x="3053456" y="1821241"/>
                </a:lnTo>
                <a:lnTo>
                  <a:pt x="0" y="1821241"/>
                </a:lnTo>
                <a:lnTo>
                  <a:pt x="0" y="901797"/>
                </a:lnTo>
                <a:lnTo>
                  <a:pt x="0" y="40884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64180727"/>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3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2118510"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1"/>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4556275" y="1600200"/>
            <a:ext cx="3061741" cy="3061627"/>
          </a:xfrm>
          <a:custGeom>
            <a:avLst/>
            <a:gdLst>
              <a:gd name="connsiteX0" fmla="*/ 1148452 w 2296904"/>
              <a:gd name="connsiteY0" fmla="*/ 0 h 2296220"/>
              <a:gd name="connsiteX1" fmla="*/ 2296904 w 2296904"/>
              <a:gd name="connsiteY1" fmla="*/ 1148110 h 2296220"/>
              <a:gd name="connsiteX2" fmla="*/ 1148452 w 2296904"/>
              <a:gd name="connsiteY2" fmla="*/ 2296220 h 2296220"/>
              <a:gd name="connsiteX3" fmla="*/ 0 w 2296904"/>
              <a:gd name="connsiteY3" fmla="*/ 1148110 h 2296220"/>
            </a:gdLst>
            <a:ahLst/>
            <a:cxnLst>
              <a:cxn ang="0">
                <a:pos x="connsiteX0" y="connsiteY0"/>
              </a:cxn>
              <a:cxn ang="0">
                <a:pos x="connsiteX1" y="connsiteY1"/>
              </a:cxn>
              <a:cxn ang="0">
                <a:pos x="connsiteX2" y="connsiteY2"/>
              </a:cxn>
              <a:cxn ang="0">
                <a:pos x="connsiteX3" y="connsiteY3"/>
              </a:cxn>
            </a:cxnLst>
            <a:rect l="l" t="t" r="r" b="b"/>
            <a:pathLst>
              <a:path w="2296904" h="2296220">
                <a:moveTo>
                  <a:pt x="1148452" y="0"/>
                </a:moveTo>
                <a:lnTo>
                  <a:pt x="2296904" y="1148110"/>
                </a:lnTo>
                <a:lnTo>
                  <a:pt x="1148452" y="2296220"/>
                </a:lnTo>
                <a:lnTo>
                  <a:pt x="0" y="1148110"/>
                </a:lnTo>
                <a:close/>
              </a:path>
            </a:pathLst>
          </a:custGeom>
          <a:solidFill>
            <a:schemeClr val="bg1">
              <a:lumMod val="95000"/>
            </a:schemeClr>
          </a:solidFill>
          <a:ln w="19050">
            <a:solidFill>
              <a:schemeClr val="accent2"/>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7611863"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3"/>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90959005"/>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5_3 Images - Horizontal">
    <p:spTree>
      <p:nvGrpSpPr>
        <p:cNvPr id="1" name=""/>
        <p:cNvGrpSpPr/>
        <p:nvPr/>
      </p:nvGrpSpPr>
      <p:grpSpPr>
        <a:xfrm>
          <a:off x="0" y="0"/>
          <a:ext cx="0" cy="0"/>
          <a:chOff x="0" y="0"/>
          <a:chExt cx="0" cy="0"/>
        </a:xfrm>
      </p:grpSpPr>
      <p:sp>
        <p:nvSpPr>
          <p:cNvPr id="7" name="Picture Placeholder 6"/>
          <p:cNvSpPr>
            <a:spLocks noGrp="1"/>
          </p:cNvSpPr>
          <p:nvPr>
            <p:ph type="pic" sz="quarter" idx="33" hasCustomPrompt="1"/>
          </p:nvPr>
        </p:nvSpPr>
        <p:spPr>
          <a:xfrm>
            <a:off x="507868" y="2414735"/>
            <a:ext cx="11154910" cy="3361037"/>
          </a:xfrm>
          <a:custGeom>
            <a:avLst/>
            <a:gdLst>
              <a:gd name="connsiteX0" fmla="*/ 6859279 w 8368362"/>
              <a:gd name="connsiteY0" fmla="*/ 862627 h 2520778"/>
              <a:gd name="connsiteX1" fmla="*/ 8368362 w 8368362"/>
              <a:gd name="connsiteY1" fmla="*/ 862627 h 2520778"/>
              <a:gd name="connsiteX2" fmla="*/ 8368362 w 8368362"/>
              <a:gd name="connsiteY2" fmla="*/ 1725250 h 2520778"/>
              <a:gd name="connsiteX3" fmla="*/ 8368362 w 8368362"/>
              <a:gd name="connsiteY3" fmla="*/ 1988682 h 2520778"/>
              <a:gd name="connsiteX4" fmla="*/ 8368362 w 8368362"/>
              <a:gd name="connsiteY4" fmla="*/ 2520778 h 2520778"/>
              <a:gd name="connsiteX5" fmla="*/ 5278335 w 8368362"/>
              <a:gd name="connsiteY5" fmla="*/ 2520778 h 2520778"/>
              <a:gd name="connsiteX6" fmla="*/ 5278335 w 8368362"/>
              <a:gd name="connsiteY6" fmla="*/ 1725250 h 2520778"/>
              <a:gd name="connsiteX7" fmla="*/ 6859279 w 8368362"/>
              <a:gd name="connsiteY7" fmla="*/ 1725250 h 2520778"/>
              <a:gd name="connsiteX8" fmla="*/ 1 w 8368362"/>
              <a:gd name="connsiteY8" fmla="*/ 0 h 2520778"/>
              <a:gd name="connsiteX9" fmla="*/ 3133920 w 8368362"/>
              <a:gd name="connsiteY9" fmla="*/ 0 h 2520778"/>
              <a:gd name="connsiteX10" fmla="*/ 3133920 w 8368362"/>
              <a:gd name="connsiteY10" fmla="*/ 795529 h 2520778"/>
              <a:gd name="connsiteX11" fmla="*/ 1530518 w 8368362"/>
              <a:gd name="connsiteY11" fmla="*/ 795529 h 2520778"/>
              <a:gd name="connsiteX12" fmla="*/ 1530518 w 8368362"/>
              <a:gd name="connsiteY12" fmla="*/ 1658152 h 2520778"/>
              <a:gd name="connsiteX13" fmla="*/ 0 w 8368362"/>
              <a:gd name="connsiteY13" fmla="*/ 1658152 h 2520778"/>
              <a:gd name="connsiteX14" fmla="*/ 0 w 8368362"/>
              <a:gd name="connsiteY14" fmla="*/ 532097 h 2520778"/>
              <a:gd name="connsiteX15" fmla="*/ 1 w 8368362"/>
              <a:gd name="connsiteY15" fmla="*/ 532097 h 252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68362" h="2520778">
                <a:moveTo>
                  <a:pt x="6859279" y="862627"/>
                </a:moveTo>
                <a:lnTo>
                  <a:pt x="8368362" y="862627"/>
                </a:lnTo>
                <a:lnTo>
                  <a:pt x="8368362" y="1725250"/>
                </a:lnTo>
                <a:lnTo>
                  <a:pt x="8368362" y="1988682"/>
                </a:lnTo>
                <a:lnTo>
                  <a:pt x="8368362" y="2520778"/>
                </a:lnTo>
                <a:lnTo>
                  <a:pt x="5278335" y="2520778"/>
                </a:lnTo>
                <a:lnTo>
                  <a:pt x="5278335" y="1725250"/>
                </a:lnTo>
                <a:lnTo>
                  <a:pt x="6859279" y="1725250"/>
                </a:lnTo>
                <a:close/>
                <a:moveTo>
                  <a:pt x="1" y="0"/>
                </a:moveTo>
                <a:lnTo>
                  <a:pt x="3133920" y="0"/>
                </a:lnTo>
                <a:lnTo>
                  <a:pt x="3133920" y="795529"/>
                </a:lnTo>
                <a:lnTo>
                  <a:pt x="1530518" y="795529"/>
                </a:lnTo>
                <a:lnTo>
                  <a:pt x="1530518" y="1658152"/>
                </a:lnTo>
                <a:lnTo>
                  <a:pt x="0" y="1658152"/>
                </a:lnTo>
                <a:lnTo>
                  <a:pt x="0" y="532097"/>
                </a:lnTo>
                <a:lnTo>
                  <a:pt x="1" y="53209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07287153"/>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870" y="1869437"/>
            <a:ext cx="11150470" cy="3083560"/>
          </a:xfrm>
          <a:custGeom>
            <a:avLst/>
            <a:gdLst>
              <a:gd name="connsiteX0" fmla="*/ 0 w 8365031"/>
              <a:gd name="connsiteY0" fmla="*/ 0 h 2312670"/>
              <a:gd name="connsiteX1" fmla="*/ 8365031 w 8365031"/>
              <a:gd name="connsiteY1" fmla="*/ 0 h 2312670"/>
              <a:gd name="connsiteX2" fmla="*/ 8365031 w 8365031"/>
              <a:gd name="connsiteY2" fmla="*/ 2312670 h 2312670"/>
              <a:gd name="connsiteX3" fmla="*/ 0 w 8365031"/>
              <a:gd name="connsiteY3" fmla="*/ 2312670 h 2312670"/>
            </a:gdLst>
            <a:ahLst/>
            <a:cxnLst>
              <a:cxn ang="0">
                <a:pos x="connsiteX0" y="connsiteY0"/>
              </a:cxn>
              <a:cxn ang="0">
                <a:pos x="connsiteX1" y="connsiteY1"/>
              </a:cxn>
              <a:cxn ang="0">
                <a:pos x="connsiteX2" y="connsiteY2"/>
              </a:cxn>
              <a:cxn ang="0">
                <a:pos x="connsiteX3" y="connsiteY3"/>
              </a:cxn>
            </a:cxnLst>
            <a:rect l="l" t="t" r="r" b="b"/>
            <a:pathLst>
              <a:path w="8365031" h="2312670">
                <a:moveTo>
                  <a:pt x="0" y="0"/>
                </a:moveTo>
                <a:lnTo>
                  <a:pt x="8365031" y="0"/>
                </a:lnTo>
                <a:lnTo>
                  <a:pt x="8365031" y="2312670"/>
                </a:lnTo>
                <a:lnTo>
                  <a:pt x="0" y="231267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15351511"/>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5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0" y="1771047"/>
            <a:ext cx="12188825" cy="4675651"/>
          </a:xfrm>
          <a:custGeom>
            <a:avLst/>
            <a:gdLst>
              <a:gd name="connsiteX0" fmla="*/ 0 w 9144000"/>
              <a:gd name="connsiteY0" fmla="*/ 0 h 3506738"/>
              <a:gd name="connsiteX1" fmla="*/ 9144000 w 9144000"/>
              <a:gd name="connsiteY1" fmla="*/ 0 h 3506738"/>
              <a:gd name="connsiteX2" fmla="*/ 9144000 w 9144000"/>
              <a:gd name="connsiteY2" fmla="*/ 3506738 h 3506738"/>
              <a:gd name="connsiteX3" fmla="*/ 0 w 9144000"/>
              <a:gd name="connsiteY3" fmla="*/ 3506738 h 3506738"/>
            </a:gdLst>
            <a:ahLst/>
            <a:cxnLst>
              <a:cxn ang="0">
                <a:pos x="connsiteX0" y="connsiteY0"/>
              </a:cxn>
              <a:cxn ang="0">
                <a:pos x="connsiteX1" y="connsiteY1"/>
              </a:cxn>
              <a:cxn ang="0">
                <a:pos x="connsiteX2" y="connsiteY2"/>
              </a:cxn>
              <a:cxn ang="0">
                <a:pos x="connsiteX3" y="connsiteY3"/>
              </a:cxn>
            </a:cxnLst>
            <a:rect l="l" t="t" r="r" b="b"/>
            <a:pathLst>
              <a:path w="9144000" h="3506738">
                <a:moveTo>
                  <a:pt x="0" y="0"/>
                </a:moveTo>
                <a:lnTo>
                  <a:pt x="9144000" y="0"/>
                </a:lnTo>
                <a:lnTo>
                  <a:pt x="9144000" y="3506738"/>
                </a:lnTo>
                <a:lnTo>
                  <a:pt x="0" y="350673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6195984" y="2797783"/>
            <a:ext cx="4977105" cy="2622188"/>
          </a:xfrm>
          <a:custGeom>
            <a:avLst/>
            <a:gdLst>
              <a:gd name="connsiteX0" fmla="*/ 0 w 3733801"/>
              <a:gd name="connsiteY0" fmla="*/ 0 h 1966641"/>
              <a:gd name="connsiteX1" fmla="*/ 3733801 w 3733801"/>
              <a:gd name="connsiteY1" fmla="*/ 0 h 1966641"/>
              <a:gd name="connsiteX2" fmla="*/ 3733801 w 3733801"/>
              <a:gd name="connsiteY2" fmla="*/ 1966641 h 1966641"/>
              <a:gd name="connsiteX3" fmla="*/ 0 w 3733801"/>
              <a:gd name="connsiteY3" fmla="*/ 1966641 h 1966641"/>
            </a:gdLst>
            <a:ahLst/>
            <a:cxnLst>
              <a:cxn ang="0">
                <a:pos x="connsiteX0" y="connsiteY0"/>
              </a:cxn>
              <a:cxn ang="0">
                <a:pos x="connsiteX1" y="connsiteY1"/>
              </a:cxn>
              <a:cxn ang="0">
                <a:pos x="connsiteX2" y="connsiteY2"/>
              </a:cxn>
              <a:cxn ang="0">
                <a:pos x="connsiteX3" y="connsiteY3"/>
              </a:cxn>
            </a:cxnLst>
            <a:rect l="l" t="t" r="r" b="b"/>
            <a:pathLst>
              <a:path w="3733801" h="1966641">
                <a:moveTo>
                  <a:pt x="0" y="0"/>
                </a:moveTo>
                <a:lnTo>
                  <a:pt x="3733801" y="0"/>
                </a:lnTo>
                <a:lnTo>
                  <a:pt x="3733801" y="1966641"/>
                </a:lnTo>
                <a:lnTo>
                  <a:pt x="0" y="1966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90848915"/>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7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76234" y="1849116"/>
            <a:ext cx="5586545" cy="4541523"/>
          </a:xfrm>
          <a:custGeom>
            <a:avLst/>
            <a:gdLst>
              <a:gd name="connsiteX0" fmla="*/ 0 w 4191000"/>
              <a:gd name="connsiteY0" fmla="*/ 0 h 3406142"/>
              <a:gd name="connsiteX1" fmla="*/ 4191000 w 4191000"/>
              <a:gd name="connsiteY1" fmla="*/ 0 h 3406142"/>
              <a:gd name="connsiteX2" fmla="*/ 4191000 w 4191000"/>
              <a:gd name="connsiteY2" fmla="*/ 3406142 h 3406142"/>
              <a:gd name="connsiteX3" fmla="*/ 0 w 4191000"/>
              <a:gd name="connsiteY3" fmla="*/ 3406142 h 3406142"/>
            </a:gdLst>
            <a:ahLst/>
            <a:cxnLst>
              <a:cxn ang="0">
                <a:pos x="connsiteX0" y="connsiteY0"/>
              </a:cxn>
              <a:cxn ang="0">
                <a:pos x="connsiteX1" y="connsiteY1"/>
              </a:cxn>
              <a:cxn ang="0">
                <a:pos x="connsiteX2" y="connsiteY2"/>
              </a:cxn>
              <a:cxn ang="0">
                <a:pos x="connsiteX3" y="connsiteY3"/>
              </a:cxn>
            </a:cxnLst>
            <a:rect l="l" t="t" r="r" b="b"/>
            <a:pathLst>
              <a:path w="4191000" h="3406142">
                <a:moveTo>
                  <a:pt x="0" y="0"/>
                </a:moveTo>
                <a:lnTo>
                  <a:pt x="4191000" y="0"/>
                </a:lnTo>
                <a:lnTo>
                  <a:pt x="4191000" y="3406142"/>
                </a:lnTo>
                <a:lnTo>
                  <a:pt x="0" y="340614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31232865"/>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507868" y="1866388"/>
            <a:ext cx="5586545" cy="4514091"/>
          </a:xfrm>
          <a:custGeom>
            <a:avLst/>
            <a:gdLst>
              <a:gd name="connsiteX0" fmla="*/ 0 w 4191000"/>
              <a:gd name="connsiteY0" fmla="*/ 0 h 3385568"/>
              <a:gd name="connsiteX1" fmla="*/ 4191000 w 4191000"/>
              <a:gd name="connsiteY1" fmla="*/ 0 h 3385568"/>
              <a:gd name="connsiteX2" fmla="*/ 4191000 w 4191000"/>
              <a:gd name="connsiteY2" fmla="*/ 2391158 h 3385568"/>
              <a:gd name="connsiteX3" fmla="*/ 4191000 w 4191000"/>
              <a:gd name="connsiteY3" fmla="*/ 2873655 h 3385568"/>
              <a:gd name="connsiteX4" fmla="*/ 4191000 w 4191000"/>
              <a:gd name="connsiteY4" fmla="*/ 3385568 h 3385568"/>
              <a:gd name="connsiteX5" fmla="*/ 0 w 4191000"/>
              <a:gd name="connsiteY5" fmla="*/ 3385568 h 3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1000" h="3385568">
                <a:moveTo>
                  <a:pt x="0" y="0"/>
                </a:moveTo>
                <a:lnTo>
                  <a:pt x="4191000" y="0"/>
                </a:lnTo>
                <a:lnTo>
                  <a:pt x="4191000" y="2391158"/>
                </a:lnTo>
                <a:lnTo>
                  <a:pt x="4191000" y="2873655"/>
                </a:lnTo>
                <a:lnTo>
                  <a:pt x="4191000" y="3385568"/>
                </a:lnTo>
                <a:lnTo>
                  <a:pt x="0" y="33855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071523"/>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045868" y="1866390"/>
            <a:ext cx="7616911" cy="4505961"/>
          </a:xfrm>
          <a:custGeom>
            <a:avLst/>
            <a:gdLst>
              <a:gd name="connsiteX0" fmla="*/ 0 w 5714171"/>
              <a:gd name="connsiteY0" fmla="*/ 0 h 3379471"/>
              <a:gd name="connsiteX1" fmla="*/ 5714171 w 5714171"/>
              <a:gd name="connsiteY1" fmla="*/ 0 h 3379471"/>
              <a:gd name="connsiteX2" fmla="*/ 5714171 w 5714171"/>
              <a:gd name="connsiteY2" fmla="*/ 3379471 h 3379471"/>
              <a:gd name="connsiteX3" fmla="*/ 0 w 5714171"/>
              <a:gd name="connsiteY3" fmla="*/ 3379471 h 3379471"/>
            </a:gdLst>
            <a:ahLst/>
            <a:cxnLst>
              <a:cxn ang="0">
                <a:pos x="connsiteX0" y="connsiteY0"/>
              </a:cxn>
              <a:cxn ang="0">
                <a:pos x="connsiteX1" y="connsiteY1"/>
              </a:cxn>
              <a:cxn ang="0">
                <a:pos x="connsiteX2" y="connsiteY2"/>
              </a:cxn>
              <a:cxn ang="0">
                <a:pos x="connsiteX3" y="connsiteY3"/>
              </a:cxn>
            </a:cxnLst>
            <a:rect l="l" t="t" r="r" b="b"/>
            <a:pathLst>
              <a:path w="5714171" h="3379471">
                <a:moveTo>
                  <a:pt x="0" y="0"/>
                </a:moveTo>
                <a:lnTo>
                  <a:pt x="5714171" y="0"/>
                </a:lnTo>
                <a:lnTo>
                  <a:pt x="5714171" y="3379471"/>
                </a:lnTo>
                <a:lnTo>
                  <a:pt x="0" y="337947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2961308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 31">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1081938" y="1701799"/>
            <a:ext cx="3968625" cy="3969653"/>
          </a:xfrm>
          <a:custGeom>
            <a:avLst/>
            <a:gdLst>
              <a:gd name="connsiteX0" fmla="*/ 1488622 w 2977244"/>
              <a:gd name="connsiteY0" fmla="*/ 0 h 2977240"/>
              <a:gd name="connsiteX1" fmla="*/ 2977244 w 2977244"/>
              <a:gd name="connsiteY1" fmla="*/ 1488620 h 2977240"/>
              <a:gd name="connsiteX2" fmla="*/ 1488622 w 2977244"/>
              <a:gd name="connsiteY2" fmla="*/ 2977240 h 2977240"/>
              <a:gd name="connsiteX3" fmla="*/ 0 w 2977244"/>
              <a:gd name="connsiteY3" fmla="*/ 1488620 h 2977240"/>
              <a:gd name="connsiteX4" fmla="*/ 1488622 w 2977244"/>
              <a:gd name="connsiteY4" fmla="*/ 0 h 2977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244" h="2977240">
                <a:moveTo>
                  <a:pt x="1488622" y="0"/>
                </a:moveTo>
                <a:cubicBezTo>
                  <a:pt x="2310765" y="0"/>
                  <a:pt x="2977244" y="666478"/>
                  <a:pt x="2977244" y="1488620"/>
                </a:cubicBezTo>
                <a:cubicBezTo>
                  <a:pt x="2977244" y="2310762"/>
                  <a:pt x="2310765" y="2977240"/>
                  <a:pt x="1488622" y="2977240"/>
                </a:cubicBezTo>
                <a:cubicBezTo>
                  <a:pt x="666479" y="2977240"/>
                  <a:pt x="0" y="2310762"/>
                  <a:pt x="0" y="1488620"/>
                </a:cubicBezTo>
                <a:cubicBezTo>
                  <a:pt x="0" y="666478"/>
                  <a:pt x="666479" y="0"/>
                  <a:pt x="148862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6026193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21411" y="1876551"/>
            <a:ext cx="6710553" cy="4511551"/>
          </a:xfrm>
          <a:custGeom>
            <a:avLst/>
            <a:gdLst>
              <a:gd name="connsiteX0" fmla="*/ 1306152 w 5034226"/>
              <a:gd name="connsiteY0" fmla="*/ 0 h 3383663"/>
              <a:gd name="connsiteX1" fmla="*/ 5034226 w 5034226"/>
              <a:gd name="connsiteY1" fmla="*/ 0 h 3383663"/>
              <a:gd name="connsiteX2" fmla="*/ 3728074 w 5034226"/>
              <a:gd name="connsiteY2" fmla="*/ 3383663 h 3383663"/>
              <a:gd name="connsiteX3" fmla="*/ 0 w 5034226"/>
              <a:gd name="connsiteY3" fmla="*/ 3383663 h 3383663"/>
            </a:gdLst>
            <a:ahLst/>
            <a:cxnLst>
              <a:cxn ang="0">
                <a:pos x="connsiteX0" y="connsiteY0"/>
              </a:cxn>
              <a:cxn ang="0">
                <a:pos x="connsiteX1" y="connsiteY1"/>
              </a:cxn>
              <a:cxn ang="0">
                <a:pos x="connsiteX2" y="connsiteY2"/>
              </a:cxn>
              <a:cxn ang="0">
                <a:pos x="connsiteX3" y="connsiteY3"/>
              </a:cxn>
            </a:cxnLst>
            <a:rect l="l" t="t" r="r" b="b"/>
            <a:pathLst>
              <a:path w="5034226" h="3383663">
                <a:moveTo>
                  <a:pt x="1306152" y="0"/>
                </a:moveTo>
                <a:lnTo>
                  <a:pt x="5034226" y="0"/>
                </a:lnTo>
                <a:lnTo>
                  <a:pt x="3728074" y="3383663"/>
                </a:lnTo>
                <a:lnTo>
                  <a:pt x="0" y="338366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77546397"/>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8" name="Picture Placeholder 17"/>
          <p:cNvSpPr>
            <a:spLocks noGrp="1"/>
          </p:cNvSpPr>
          <p:nvPr>
            <p:ph type="pic" sz="quarter" idx="32" hasCustomPrompt="1"/>
          </p:nvPr>
        </p:nvSpPr>
        <p:spPr>
          <a:xfrm>
            <a:off x="609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2737939"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4866438"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994938"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123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9574640"/>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85829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491722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976159"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71728306"/>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03375" y="1854732"/>
            <a:ext cx="5546362" cy="2208901"/>
          </a:xfrm>
          <a:custGeom>
            <a:avLst/>
            <a:gdLst>
              <a:gd name="connsiteX0" fmla="*/ 0 w 4160855"/>
              <a:gd name="connsiteY0" fmla="*/ 0 h 1656676"/>
              <a:gd name="connsiteX1" fmla="*/ 4160855 w 4160855"/>
              <a:gd name="connsiteY1" fmla="*/ 0 h 1656676"/>
              <a:gd name="connsiteX2" fmla="*/ 4160855 w 4160855"/>
              <a:gd name="connsiteY2" fmla="*/ 1656676 h 1656676"/>
              <a:gd name="connsiteX3" fmla="*/ 0 w 4160855"/>
              <a:gd name="connsiteY3" fmla="*/ 1656676 h 1656676"/>
            </a:gdLst>
            <a:ahLst/>
            <a:cxnLst>
              <a:cxn ang="0">
                <a:pos x="connsiteX0" y="connsiteY0"/>
              </a:cxn>
              <a:cxn ang="0">
                <a:pos x="connsiteX1" y="connsiteY1"/>
              </a:cxn>
              <a:cxn ang="0">
                <a:pos x="connsiteX2" y="connsiteY2"/>
              </a:cxn>
              <a:cxn ang="0">
                <a:pos x="connsiteX3" y="connsiteY3"/>
              </a:cxn>
            </a:cxnLst>
            <a:rect l="l" t="t" r="r" b="b"/>
            <a:pathLst>
              <a:path w="4160855" h="1656676">
                <a:moveTo>
                  <a:pt x="0" y="0"/>
                </a:moveTo>
                <a:lnTo>
                  <a:pt x="4160855" y="0"/>
                </a:lnTo>
                <a:lnTo>
                  <a:pt x="4160855" y="1656676"/>
                </a:lnTo>
                <a:lnTo>
                  <a:pt x="0" y="165667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503373"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3302756"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6102137"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518"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543861221"/>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931086" y="2079631"/>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4680220" y="2079631"/>
            <a:ext cx="2815112" cy="2568568"/>
          </a:xfrm>
          <a:custGeom>
            <a:avLst/>
            <a:gdLst>
              <a:gd name="connsiteX0" fmla="*/ 0 w 2111884"/>
              <a:gd name="connsiteY0" fmla="*/ 0 h 1926426"/>
              <a:gd name="connsiteX1" fmla="*/ 2111884 w 2111884"/>
              <a:gd name="connsiteY1" fmla="*/ 0 h 1926426"/>
              <a:gd name="connsiteX2" fmla="*/ 2111884 w 2111884"/>
              <a:gd name="connsiteY2" fmla="*/ 1926426 h 1926426"/>
              <a:gd name="connsiteX3" fmla="*/ 0 w 2111884"/>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4" h="1926426">
                <a:moveTo>
                  <a:pt x="0" y="0"/>
                </a:moveTo>
                <a:lnTo>
                  <a:pt x="2111884" y="0"/>
                </a:lnTo>
                <a:lnTo>
                  <a:pt x="2111884"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429354" y="2079631"/>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75781600"/>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487292" y="2076533"/>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870701" y="2076533"/>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67146877"/>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7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6"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4304641"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10141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14927744"/>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5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117308"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49826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30193407"/>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8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2" hasCustomPrompt="1"/>
          </p:nvPr>
        </p:nvSpPr>
        <p:spPr>
          <a:xfrm>
            <a:off x="2276242"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095417"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7733765"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5914591"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6" hasCustomPrompt="1"/>
          </p:nvPr>
        </p:nvSpPr>
        <p:spPr>
          <a:xfrm>
            <a:off x="9552940"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2420133"/>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9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84768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18750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527324"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867143"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1730795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 31">
    <p:spTree>
      <p:nvGrpSpPr>
        <p:cNvPr id="1" name=""/>
        <p:cNvGrpSpPr/>
        <p:nvPr/>
      </p:nvGrpSpPr>
      <p:grpSpPr>
        <a:xfrm>
          <a:off x="0" y="0"/>
          <a:ext cx="0" cy="0"/>
          <a:chOff x="0" y="0"/>
          <a:chExt cx="0" cy="0"/>
        </a:xfrm>
      </p:grpSpPr>
      <p:sp>
        <p:nvSpPr>
          <p:cNvPr id="22" name="Picture Placeholder 7"/>
          <p:cNvSpPr>
            <a:spLocks noGrp="1"/>
          </p:cNvSpPr>
          <p:nvPr>
            <p:ph type="pic" sz="quarter" idx="31" hasCustomPrompt="1"/>
          </p:nvPr>
        </p:nvSpPr>
        <p:spPr>
          <a:xfrm>
            <a:off x="1081938" y="1701800"/>
            <a:ext cx="3968625" cy="3969653"/>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3" name="Picture Placeholder 7"/>
          <p:cNvSpPr>
            <a:spLocks noGrp="1"/>
          </p:cNvSpPr>
          <p:nvPr>
            <p:ph type="pic" sz="quarter" idx="32" hasCustomPrompt="1"/>
          </p:nvPr>
        </p:nvSpPr>
        <p:spPr>
          <a:xfrm>
            <a:off x="3334998" y="474136"/>
            <a:ext cx="2894846" cy="2895597"/>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4" name="Picture Placeholder 7"/>
          <p:cNvSpPr>
            <a:spLocks noGrp="1"/>
          </p:cNvSpPr>
          <p:nvPr>
            <p:ph type="pic" sz="quarter" idx="33" hasCustomPrompt="1"/>
          </p:nvPr>
        </p:nvSpPr>
        <p:spPr>
          <a:xfrm>
            <a:off x="609441" y="4004733"/>
            <a:ext cx="2068349" cy="2068885"/>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42623035"/>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3443432"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37899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5" y="0"/>
                  <a:pt x="1761622" y="244128"/>
                  <a:pt x="1761622" y="545274"/>
                </a:cubicBezTo>
                <a:lnTo>
                  <a:pt x="1761622" y="1216348"/>
                </a:lnTo>
                <a:cubicBezTo>
                  <a:pt x="1761622" y="1517495"/>
                  <a:pt x="1517495"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14563"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35158286"/>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7714954" y="2223345"/>
            <a:ext cx="3758221" cy="37592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43828686"/>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9" name="Picture Placeholder 18"/>
          <p:cNvSpPr>
            <a:spLocks noGrp="1"/>
          </p:cNvSpPr>
          <p:nvPr>
            <p:ph type="pic" sz="quarter" idx="32" hasCustomPrompt="1"/>
          </p:nvPr>
        </p:nvSpPr>
        <p:spPr>
          <a:xfrm>
            <a:off x="509184"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0" name="Picture Placeholder 19"/>
          <p:cNvSpPr>
            <a:spLocks noGrp="1"/>
          </p:cNvSpPr>
          <p:nvPr>
            <p:ph type="pic" sz="quarter" idx="33" hasCustomPrompt="1"/>
          </p:nvPr>
        </p:nvSpPr>
        <p:spPr>
          <a:xfrm>
            <a:off x="4411087"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8312988"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5" hasCustomPrompt="1"/>
          </p:nvPr>
        </p:nvSpPr>
        <p:spPr>
          <a:xfrm>
            <a:off x="509184"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4411087"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7" hasCustomPrompt="1"/>
          </p:nvPr>
        </p:nvSpPr>
        <p:spPr>
          <a:xfrm>
            <a:off x="8312988"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49757702"/>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1" y="1891699"/>
            <a:ext cx="12188824" cy="4966303"/>
          </a:xfrm>
          <a:custGeom>
            <a:avLst/>
            <a:gdLst>
              <a:gd name="connsiteX0" fmla="*/ 0 w 9143999"/>
              <a:gd name="connsiteY0" fmla="*/ 0 h 3724727"/>
              <a:gd name="connsiteX1" fmla="*/ 9143999 w 9143999"/>
              <a:gd name="connsiteY1" fmla="*/ 0 h 3724727"/>
              <a:gd name="connsiteX2" fmla="*/ 9143999 w 9143999"/>
              <a:gd name="connsiteY2" fmla="*/ 3724727 h 3724727"/>
              <a:gd name="connsiteX3" fmla="*/ 0 w 9143999"/>
              <a:gd name="connsiteY3" fmla="*/ 3724727 h 3724727"/>
            </a:gdLst>
            <a:ahLst/>
            <a:cxnLst>
              <a:cxn ang="0">
                <a:pos x="connsiteX0" y="connsiteY0"/>
              </a:cxn>
              <a:cxn ang="0">
                <a:pos x="connsiteX1" y="connsiteY1"/>
              </a:cxn>
              <a:cxn ang="0">
                <a:pos x="connsiteX2" y="connsiteY2"/>
              </a:cxn>
              <a:cxn ang="0">
                <a:pos x="connsiteX3" y="connsiteY3"/>
              </a:cxn>
            </a:cxnLst>
            <a:rect l="l" t="t" r="r" b="b"/>
            <a:pathLst>
              <a:path w="9143999" h="3724727">
                <a:moveTo>
                  <a:pt x="0" y="0"/>
                </a:moveTo>
                <a:lnTo>
                  <a:pt x="9143999" y="0"/>
                </a:lnTo>
                <a:lnTo>
                  <a:pt x="9143999" y="3724727"/>
                </a:lnTo>
                <a:lnTo>
                  <a:pt x="0" y="37247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10187945"/>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94413"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66312895"/>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53444"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74326116"/>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49355" y="1884376"/>
            <a:ext cx="4214321" cy="4470400"/>
          </a:xfrm>
          <a:custGeom>
            <a:avLst/>
            <a:gdLst>
              <a:gd name="connsiteX0" fmla="*/ 0 w 3161564"/>
              <a:gd name="connsiteY0" fmla="*/ 0 h 3352800"/>
              <a:gd name="connsiteX1" fmla="*/ 2186940 w 3161564"/>
              <a:gd name="connsiteY1" fmla="*/ 0 h 3352800"/>
              <a:gd name="connsiteX2" fmla="*/ 3161564 w 3161564"/>
              <a:gd name="connsiteY2" fmla="*/ 1674608 h 3352800"/>
              <a:gd name="connsiteX3" fmla="*/ 2186940 w 3161564"/>
              <a:gd name="connsiteY3" fmla="*/ 3349216 h 3352800"/>
              <a:gd name="connsiteX4" fmla="*/ 2229452 w 3161564"/>
              <a:gd name="connsiteY4" fmla="*/ 3349216 h 3352800"/>
              <a:gd name="connsiteX5" fmla="*/ 2262410 w 3161564"/>
              <a:gd name="connsiteY5" fmla="*/ 3349216 h 3352800"/>
              <a:gd name="connsiteX6" fmla="*/ 2266979 w 3161564"/>
              <a:gd name="connsiteY6" fmla="*/ 3349216 h 3352800"/>
              <a:gd name="connsiteX7" fmla="*/ 2259608 w 3161564"/>
              <a:gd name="connsiteY7" fmla="*/ 3352800 h 3352800"/>
              <a:gd name="connsiteX8" fmla="*/ 0 w 3161564"/>
              <a:gd name="connsiteY8" fmla="*/ 33528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0" y="0"/>
                </a:moveTo>
                <a:lnTo>
                  <a:pt x="2186940" y="0"/>
                </a:lnTo>
                <a:lnTo>
                  <a:pt x="3161564" y="1674608"/>
                </a:lnTo>
                <a:lnTo>
                  <a:pt x="2186940" y="3349216"/>
                </a:lnTo>
                <a:lnTo>
                  <a:pt x="2229452" y="3349216"/>
                </a:lnTo>
                <a:lnTo>
                  <a:pt x="2262410" y="3349216"/>
                </a:lnTo>
                <a:lnTo>
                  <a:pt x="2266979" y="3349216"/>
                </a:lnTo>
                <a:lnTo>
                  <a:pt x="2259608"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52739038"/>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3" hasCustomPrompt="1"/>
          </p:nvPr>
        </p:nvSpPr>
        <p:spPr>
          <a:xfrm>
            <a:off x="6702881" y="1884379"/>
            <a:ext cx="4214321" cy="4470400"/>
          </a:xfrm>
          <a:custGeom>
            <a:avLst/>
            <a:gdLst>
              <a:gd name="connsiteX0" fmla="*/ 974624 w 3161564"/>
              <a:gd name="connsiteY0" fmla="*/ 0 h 3352800"/>
              <a:gd name="connsiteX1" fmla="*/ 3161564 w 3161564"/>
              <a:gd name="connsiteY1" fmla="*/ 0 h 3352800"/>
              <a:gd name="connsiteX2" fmla="*/ 3161564 w 3161564"/>
              <a:gd name="connsiteY2" fmla="*/ 3352800 h 3352800"/>
              <a:gd name="connsiteX3" fmla="*/ 901956 w 3161564"/>
              <a:gd name="connsiteY3" fmla="*/ 3352800 h 3352800"/>
              <a:gd name="connsiteX4" fmla="*/ 894585 w 3161564"/>
              <a:gd name="connsiteY4" fmla="*/ 3349216 h 3352800"/>
              <a:gd name="connsiteX5" fmla="*/ 899154 w 3161564"/>
              <a:gd name="connsiteY5" fmla="*/ 3349216 h 3352800"/>
              <a:gd name="connsiteX6" fmla="*/ 932112 w 3161564"/>
              <a:gd name="connsiteY6" fmla="*/ 3349216 h 3352800"/>
              <a:gd name="connsiteX7" fmla="*/ 974624 w 3161564"/>
              <a:gd name="connsiteY7" fmla="*/ 3349216 h 3352800"/>
              <a:gd name="connsiteX8" fmla="*/ 0 w 3161564"/>
              <a:gd name="connsiteY8" fmla="*/ 1674608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974624" y="0"/>
                </a:moveTo>
                <a:lnTo>
                  <a:pt x="3161564" y="0"/>
                </a:lnTo>
                <a:lnTo>
                  <a:pt x="3161564" y="3352800"/>
                </a:lnTo>
                <a:lnTo>
                  <a:pt x="901956" y="3352800"/>
                </a:lnTo>
                <a:lnTo>
                  <a:pt x="894585" y="3349216"/>
                </a:lnTo>
                <a:lnTo>
                  <a:pt x="899154" y="3349216"/>
                </a:lnTo>
                <a:lnTo>
                  <a:pt x="932112" y="3349216"/>
                </a:lnTo>
                <a:lnTo>
                  <a:pt x="974624" y="3349216"/>
                </a:lnTo>
                <a:lnTo>
                  <a:pt x="0" y="167460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44748619"/>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2031471"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2031471"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927223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4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3" hasCustomPrompt="1"/>
          </p:nvPr>
        </p:nvSpPr>
        <p:spPr>
          <a:xfrm>
            <a:off x="5568367"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5568367"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5699400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eam00">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373366"/>
            <a:ext cx="12188822" cy="5263852"/>
          </a:xfrm>
          <a:custGeom>
            <a:avLst/>
            <a:gdLst>
              <a:gd name="connsiteX0" fmla="*/ 9143998 w 9143998"/>
              <a:gd name="connsiteY0" fmla="*/ 0 h 3947889"/>
              <a:gd name="connsiteX1" fmla="*/ 9143998 w 9143998"/>
              <a:gd name="connsiteY1" fmla="*/ 3556396 h 3947889"/>
              <a:gd name="connsiteX2" fmla="*/ 8855628 w 9143998"/>
              <a:gd name="connsiteY2" fmla="*/ 3644712 h 3947889"/>
              <a:gd name="connsiteX3" fmla="*/ 8558876 w 9143998"/>
              <a:gd name="connsiteY3" fmla="*/ 3722484 h 3947889"/>
              <a:gd name="connsiteX4" fmla="*/ 8255418 w 9143998"/>
              <a:gd name="connsiteY4" fmla="*/ 3789710 h 3947889"/>
              <a:gd name="connsiteX5" fmla="*/ 7950282 w 9143998"/>
              <a:gd name="connsiteY5" fmla="*/ 3846391 h 3947889"/>
              <a:gd name="connsiteX6" fmla="*/ 7640117 w 9143998"/>
              <a:gd name="connsiteY6" fmla="*/ 3891208 h 3947889"/>
              <a:gd name="connsiteX7" fmla="*/ 7331629 w 9143998"/>
              <a:gd name="connsiteY7" fmla="*/ 3921526 h 3947889"/>
              <a:gd name="connsiteX8" fmla="*/ 7018111 w 9143998"/>
              <a:gd name="connsiteY8" fmla="*/ 3942616 h 3947889"/>
              <a:gd name="connsiteX9" fmla="*/ 6707946 w 9143998"/>
              <a:gd name="connsiteY9" fmla="*/ 3947889 h 3947889"/>
              <a:gd name="connsiteX10" fmla="*/ 6402811 w 9143998"/>
              <a:gd name="connsiteY10" fmla="*/ 3939980 h 3947889"/>
              <a:gd name="connsiteX11" fmla="*/ 6099352 w 9143998"/>
              <a:gd name="connsiteY11" fmla="*/ 3918890 h 3947889"/>
              <a:gd name="connsiteX12" fmla="*/ 5799246 w 9143998"/>
              <a:gd name="connsiteY12" fmla="*/ 3883299 h 3947889"/>
              <a:gd name="connsiteX13" fmla="*/ 5599734 w 9143998"/>
              <a:gd name="connsiteY13" fmla="*/ 3843754 h 3947889"/>
              <a:gd name="connsiteX14" fmla="*/ 5408606 w 9143998"/>
              <a:gd name="connsiteY14" fmla="*/ 3797619 h 3947889"/>
              <a:gd name="connsiteX15" fmla="*/ 5227537 w 9143998"/>
              <a:gd name="connsiteY15" fmla="*/ 3738302 h 3947889"/>
              <a:gd name="connsiteX16" fmla="*/ 5056527 w 9143998"/>
              <a:gd name="connsiteY16" fmla="*/ 3671076 h 3947889"/>
              <a:gd name="connsiteX17" fmla="*/ 4890547 w 9143998"/>
              <a:gd name="connsiteY17" fmla="*/ 3590668 h 3947889"/>
              <a:gd name="connsiteX18" fmla="*/ 4736302 w 9143998"/>
              <a:gd name="connsiteY18" fmla="*/ 3504987 h 3947889"/>
              <a:gd name="connsiteX19" fmla="*/ 4588764 w 9143998"/>
              <a:gd name="connsiteY19" fmla="*/ 3408762 h 3947889"/>
              <a:gd name="connsiteX20" fmla="*/ 4446256 w 9143998"/>
              <a:gd name="connsiteY20" fmla="*/ 3305945 h 3947889"/>
              <a:gd name="connsiteX21" fmla="*/ 4292012 w 9143998"/>
              <a:gd name="connsiteY21" fmla="*/ 3179402 h 3947889"/>
              <a:gd name="connsiteX22" fmla="*/ 4147828 w 9143998"/>
              <a:gd name="connsiteY22" fmla="*/ 3043631 h 3947889"/>
              <a:gd name="connsiteX23" fmla="*/ 4008672 w 9143998"/>
              <a:gd name="connsiteY23" fmla="*/ 2901270 h 3947889"/>
              <a:gd name="connsiteX24" fmla="*/ 3874547 w 9143998"/>
              <a:gd name="connsiteY24" fmla="*/ 2756273 h 3947889"/>
              <a:gd name="connsiteX25" fmla="*/ 3748805 w 9143998"/>
              <a:gd name="connsiteY25" fmla="*/ 2604684 h 3947889"/>
              <a:gd name="connsiteX26" fmla="*/ 3663300 w 9143998"/>
              <a:gd name="connsiteY26" fmla="*/ 2495277 h 3947889"/>
              <a:gd name="connsiteX27" fmla="*/ 3577795 w 9143998"/>
              <a:gd name="connsiteY27" fmla="*/ 2384551 h 3947889"/>
              <a:gd name="connsiteX28" fmla="*/ 3492290 w 9143998"/>
              <a:gd name="connsiteY28" fmla="*/ 2267235 h 3947889"/>
              <a:gd name="connsiteX29" fmla="*/ 3406785 w 9143998"/>
              <a:gd name="connsiteY29" fmla="*/ 2151237 h 3947889"/>
              <a:gd name="connsiteX30" fmla="*/ 3317927 w 9143998"/>
              <a:gd name="connsiteY30" fmla="*/ 2037875 h 3947889"/>
              <a:gd name="connsiteX31" fmla="*/ 3229069 w 9143998"/>
              <a:gd name="connsiteY31" fmla="*/ 1920559 h 3947889"/>
              <a:gd name="connsiteX32" fmla="*/ 3136858 w 9143998"/>
              <a:gd name="connsiteY32" fmla="*/ 1807197 h 3947889"/>
              <a:gd name="connsiteX33" fmla="*/ 3037940 w 9143998"/>
              <a:gd name="connsiteY33" fmla="*/ 1695154 h 3947889"/>
              <a:gd name="connsiteX34" fmla="*/ 2935669 w 9143998"/>
              <a:gd name="connsiteY34" fmla="*/ 1587064 h 3947889"/>
              <a:gd name="connsiteX35" fmla="*/ 2826693 w 9143998"/>
              <a:gd name="connsiteY35" fmla="*/ 1485566 h 3947889"/>
              <a:gd name="connsiteX36" fmla="*/ 2716039 w 9143998"/>
              <a:gd name="connsiteY36" fmla="*/ 1388022 h 3947889"/>
              <a:gd name="connsiteX37" fmla="*/ 2593649 w 9143998"/>
              <a:gd name="connsiteY37" fmla="*/ 1297069 h 3947889"/>
              <a:gd name="connsiteX38" fmla="*/ 2464554 w 9143998"/>
              <a:gd name="connsiteY38" fmla="*/ 1214025 h 3947889"/>
              <a:gd name="connsiteX39" fmla="*/ 2330429 w 9143998"/>
              <a:gd name="connsiteY39" fmla="*/ 1138890 h 3947889"/>
              <a:gd name="connsiteX40" fmla="*/ 2181214 w 9143998"/>
              <a:gd name="connsiteY40" fmla="*/ 1074300 h 3947889"/>
              <a:gd name="connsiteX41" fmla="*/ 2026970 w 9143998"/>
              <a:gd name="connsiteY41" fmla="*/ 1020256 h 3947889"/>
              <a:gd name="connsiteX42" fmla="*/ 1855960 w 9143998"/>
              <a:gd name="connsiteY42" fmla="*/ 975438 h 3947889"/>
              <a:gd name="connsiteX43" fmla="*/ 1681597 w 9143998"/>
              <a:gd name="connsiteY43" fmla="*/ 945121 h 3947889"/>
              <a:gd name="connsiteX44" fmla="*/ 1500528 w 9143998"/>
              <a:gd name="connsiteY44" fmla="*/ 924030 h 3947889"/>
              <a:gd name="connsiteX45" fmla="*/ 1319458 w 9143998"/>
              <a:gd name="connsiteY45" fmla="*/ 913485 h 3947889"/>
              <a:gd name="connsiteX46" fmla="*/ 1135036 w 9143998"/>
              <a:gd name="connsiteY46" fmla="*/ 913485 h 3947889"/>
              <a:gd name="connsiteX47" fmla="*/ 950614 w 9143998"/>
              <a:gd name="connsiteY47" fmla="*/ 921394 h 3947889"/>
              <a:gd name="connsiteX48" fmla="*/ 766191 w 9143998"/>
              <a:gd name="connsiteY48" fmla="*/ 934575 h 3947889"/>
              <a:gd name="connsiteX49" fmla="*/ 588475 w 9143998"/>
              <a:gd name="connsiteY49" fmla="*/ 955666 h 3947889"/>
              <a:gd name="connsiteX50" fmla="*/ 410759 w 9143998"/>
              <a:gd name="connsiteY50" fmla="*/ 980711 h 3947889"/>
              <a:gd name="connsiteX51" fmla="*/ 206218 w 9143998"/>
              <a:gd name="connsiteY51" fmla="*/ 1014983 h 3947889"/>
              <a:gd name="connsiteX52" fmla="*/ 0 w 9143998"/>
              <a:gd name="connsiteY52" fmla="*/ 1055846 h 3947889"/>
              <a:gd name="connsiteX53" fmla="*/ 0 w 9143998"/>
              <a:gd name="connsiteY53" fmla="*/ 934575 h 3947889"/>
              <a:gd name="connsiteX54" fmla="*/ 239749 w 9143998"/>
              <a:gd name="connsiteY54" fmla="*/ 891076 h 3947889"/>
              <a:gd name="connsiteX55" fmla="*/ 479498 w 9143998"/>
              <a:gd name="connsiteY55" fmla="*/ 854168 h 3947889"/>
              <a:gd name="connsiteX56" fmla="*/ 720924 w 9143998"/>
              <a:gd name="connsiteY56" fmla="*/ 823850 h 3947889"/>
              <a:gd name="connsiteX57" fmla="*/ 947260 w 9143998"/>
              <a:gd name="connsiteY57" fmla="*/ 805396 h 3947889"/>
              <a:gd name="connsiteX58" fmla="*/ 1168567 w 9143998"/>
              <a:gd name="connsiteY58" fmla="*/ 800123 h 3947889"/>
              <a:gd name="connsiteX59" fmla="*/ 1381491 w 9143998"/>
              <a:gd name="connsiteY59" fmla="*/ 805396 h 3947889"/>
              <a:gd name="connsiteX60" fmla="*/ 1596092 w 9143998"/>
              <a:gd name="connsiteY60" fmla="*/ 823850 h 3947889"/>
              <a:gd name="connsiteX61" fmla="*/ 1807339 w 9143998"/>
              <a:gd name="connsiteY61" fmla="*/ 851531 h 3947889"/>
              <a:gd name="connsiteX62" fmla="*/ 2016911 w 9143998"/>
              <a:gd name="connsiteY62" fmla="*/ 891076 h 3947889"/>
              <a:gd name="connsiteX63" fmla="*/ 2224805 w 9143998"/>
              <a:gd name="connsiteY63" fmla="*/ 937212 h 3947889"/>
              <a:gd name="connsiteX64" fmla="*/ 2436052 w 9143998"/>
              <a:gd name="connsiteY64" fmla="*/ 993893 h 3947889"/>
              <a:gd name="connsiteX65" fmla="*/ 2645623 w 9143998"/>
              <a:gd name="connsiteY65" fmla="*/ 1058482 h 3947889"/>
              <a:gd name="connsiteX66" fmla="*/ 2902138 w 9143998"/>
              <a:gd name="connsiteY66" fmla="*/ 1144163 h 3947889"/>
              <a:gd name="connsiteX67" fmla="*/ 3153623 w 9143998"/>
              <a:gd name="connsiteY67" fmla="*/ 1235116 h 3947889"/>
              <a:gd name="connsiteX68" fmla="*/ 3396725 w 9143998"/>
              <a:gd name="connsiteY68" fmla="*/ 1323433 h 3947889"/>
              <a:gd name="connsiteX69" fmla="*/ 3639828 w 9143998"/>
              <a:gd name="connsiteY69" fmla="*/ 1410431 h 3947889"/>
              <a:gd name="connsiteX70" fmla="*/ 3881253 w 9143998"/>
              <a:gd name="connsiteY70" fmla="*/ 1490839 h 3947889"/>
              <a:gd name="connsiteX71" fmla="*/ 4127709 w 9143998"/>
              <a:gd name="connsiteY71" fmla="*/ 1565974 h 3947889"/>
              <a:gd name="connsiteX72" fmla="*/ 4380870 w 9143998"/>
              <a:gd name="connsiteY72" fmla="*/ 1627928 h 3947889"/>
              <a:gd name="connsiteX73" fmla="*/ 4538467 w 9143998"/>
              <a:gd name="connsiteY73" fmla="*/ 1659563 h 3947889"/>
              <a:gd name="connsiteX74" fmla="*/ 4704448 w 9143998"/>
              <a:gd name="connsiteY74" fmla="*/ 1685927 h 3947889"/>
              <a:gd name="connsiteX75" fmla="*/ 4868751 w 9143998"/>
              <a:gd name="connsiteY75" fmla="*/ 1705699 h 3947889"/>
              <a:gd name="connsiteX76" fmla="*/ 5043114 w 9143998"/>
              <a:gd name="connsiteY76" fmla="*/ 1718881 h 3947889"/>
              <a:gd name="connsiteX77" fmla="*/ 5220830 w 9143998"/>
              <a:gd name="connsiteY77" fmla="*/ 1724153 h 3947889"/>
              <a:gd name="connsiteX78" fmla="*/ 5484051 w 9143998"/>
              <a:gd name="connsiteY78" fmla="*/ 1716244 h 3947889"/>
              <a:gd name="connsiteX79" fmla="*/ 5747272 w 9143998"/>
              <a:gd name="connsiteY79" fmla="*/ 1689881 h 3947889"/>
              <a:gd name="connsiteX80" fmla="*/ 6003788 w 9143998"/>
              <a:gd name="connsiteY80" fmla="*/ 1649018 h 3947889"/>
              <a:gd name="connsiteX81" fmla="*/ 6260303 w 9143998"/>
              <a:gd name="connsiteY81" fmla="*/ 1594974 h 3947889"/>
              <a:gd name="connsiteX82" fmla="*/ 6515141 w 9143998"/>
              <a:gd name="connsiteY82" fmla="*/ 1527747 h 3947889"/>
              <a:gd name="connsiteX83" fmla="*/ 6764949 w 9143998"/>
              <a:gd name="connsiteY83" fmla="*/ 1444703 h 3947889"/>
              <a:gd name="connsiteX84" fmla="*/ 7008052 w 9143998"/>
              <a:gd name="connsiteY84" fmla="*/ 1351114 h 3947889"/>
              <a:gd name="connsiteX85" fmla="*/ 7247801 w 9143998"/>
              <a:gd name="connsiteY85" fmla="*/ 1248297 h 3947889"/>
              <a:gd name="connsiteX86" fmla="*/ 7485873 w 9143998"/>
              <a:gd name="connsiteY86" fmla="*/ 1133617 h 3947889"/>
              <a:gd name="connsiteX87" fmla="*/ 7715563 w 9143998"/>
              <a:gd name="connsiteY87" fmla="*/ 1012347 h 3947889"/>
              <a:gd name="connsiteX88" fmla="*/ 7940223 w 9143998"/>
              <a:gd name="connsiteY88" fmla="*/ 883167 h 3947889"/>
              <a:gd name="connsiteX89" fmla="*/ 8159853 w 9143998"/>
              <a:gd name="connsiteY89" fmla="*/ 746079 h 3947889"/>
              <a:gd name="connsiteX90" fmla="*/ 8371101 w 9143998"/>
              <a:gd name="connsiteY90" fmla="*/ 606354 h 3947889"/>
              <a:gd name="connsiteX91" fmla="*/ 8575642 w 9143998"/>
              <a:gd name="connsiteY91" fmla="*/ 458720 h 3947889"/>
              <a:gd name="connsiteX92" fmla="*/ 8773477 w 9143998"/>
              <a:gd name="connsiteY92" fmla="*/ 308449 h 3947889"/>
              <a:gd name="connsiteX93" fmla="*/ 8962929 w 9143998"/>
              <a:gd name="connsiteY93" fmla="*/ 155543 h 394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143998" h="3947889">
                <a:moveTo>
                  <a:pt x="9143998" y="0"/>
                </a:moveTo>
                <a:lnTo>
                  <a:pt x="9143998" y="3556396"/>
                </a:lnTo>
                <a:lnTo>
                  <a:pt x="8855628" y="3644712"/>
                </a:lnTo>
                <a:lnTo>
                  <a:pt x="8558876" y="3722484"/>
                </a:lnTo>
                <a:lnTo>
                  <a:pt x="8255418" y="3789710"/>
                </a:lnTo>
                <a:lnTo>
                  <a:pt x="7950282" y="3846391"/>
                </a:lnTo>
                <a:lnTo>
                  <a:pt x="7640117" y="3891208"/>
                </a:lnTo>
                <a:lnTo>
                  <a:pt x="7331629" y="3921526"/>
                </a:lnTo>
                <a:lnTo>
                  <a:pt x="7018111" y="3942616"/>
                </a:lnTo>
                <a:lnTo>
                  <a:pt x="6707946" y="3947889"/>
                </a:lnTo>
                <a:lnTo>
                  <a:pt x="6402811" y="3939980"/>
                </a:lnTo>
                <a:lnTo>
                  <a:pt x="6099352" y="3918890"/>
                </a:lnTo>
                <a:lnTo>
                  <a:pt x="5799246" y="3883299"/>
                </a:lnTo>
                <a:lnTo>
                  <a:pt x="5599734" y="3843754"/>
                </a:lnTo>
                <a:lnTo>
                  <a:pt x="5408606" y="3797619"/>
                </a:lnTo>
                <a:lnTo>
                  <a:pt x="5227537" y="3738302"/>
                </a:lnTo>
                <a:lnTo>
                  <a:pt x="5056527" y="3671076"/>
                </a:lnTo>
                <a:lnTo>
                  <a:pt x="4890547" y="3590668"/>
                </a:lnTo>
                <a:lnTo>
                  <a:pt x="4736302" y="3504987"/>
                </a:lnTo>
                <a:lnTo>
                  <a:pt x="4588764" y="3408762"/>
                </a:lnTo>
                <a:lnTo>
                  <a:pt x="4446256" y="3305945"/>
                </a:lnTo>
                <a:lnTo>
                  <a:pt x="4292012" y="3179402"/>
                </a:lnTo>
                <a:lnTo>
                  <a:pt x="4147828" y="3043631"/>
                </a:lnTo>
                <a:lnTo>
                  <a:pt x="4008672" y="2901270"/>
                </a:lnTo>
                <a:lnTo>
                  <a:pt x="3874547" y="2756273"/>
                </a:lnTo>
                <a:lnTo>
                  <a:pt x="3748805" y="2604684"/>
                </a:lnTo>
                <a:lnTo>
                  <a:pt x="3663300" y="2495277"/>
                </a:lnTo>
                <a:lnTo>
                  <a:pt x="3577795" y="2384551"/>
                </a:lnTo>
                <a:lnTo>
                  <a:pt x="3492290" y="2267235"/>
                </a:lnTo>
                <a:lnTo>
                  <a:pt x="3406785" y="2151237"/>
                </a:lnTo>
                <a:lnTo>
                  <a:pt x="3317927" y="2037875"/>
                </a:lnTo>
                <a:lnTo>
                  <a:pt x="3229069" y="1920559"/>
                </a:lnTo>
                <a:lnTo>
                  <a:pt x="3136858" y="1807197"/>
                </a:lnTo>
                <a:lnTo>
                  <a:pt x="3037940" y="1695154"/>
                </a:lnTo>
                <a:lnTo>
                  <a:pt x="2935669" y="1587064"/>
                </a:lnTo>
                <a:lnTo>
                  <a:pt x="2826693" y="1485566"/>
                </a:lnTo>
                <a:lnTo>
                  <a:pt x="2716039" y="1388022"/>
                </a:lnTo>
                <a:lnTo>
                  <a:pt x="2593649" y="1297069"/>
                </a:lnTo>
                <a:lnTo>
                  <a:pt x="2464554" y="1214025"/>
                </a:lnTo>
                <a:lnTo>
                  <a:pt x="2330429" y="1138890"/>
                </a:lnTo>
                <a:lnTo>
                  <a:pt x="2181214" y="1074300"/>
                </a:lnTo>
                <a:lnTo>
                  <a:pt x="2026970" y="1020256"/>
                </a:lnTo>
                <a:lnTo>
                  <a:pt x="1855960" y="975438"/>
                </a:lnTo>
                <a:lnTo>
                  <a:pt x="1681597" y="945121"/>
                </a:lnTo>
                <a:lnTo>
                  <a:pt x="1500528" y="924030"/>
                </a:lnTo>
                <a:lnTo>
                  <a:pt x="1319458" y="913485"/>
                </a:lnTo>
                <a:lnTo>
                  <a:pt x="1135036" y="913485"/>
                </a:lnTo>
                <a:lnTo>
                  <a:pt x="950614" y="921394"/>
                </a:lnTo>
                <a:lnTo>
                  <a:pt x="766191" y="934575"/>
                </a:lnTo>
                <a:lnTo>
                  <a:pt x="588475" y="955666"/>
                </a:lnTo>
                <a:lnTo>
                  <a:pt x="410759" y="980711"/>
                </a:lnTo>
                <a:lnTo>
                  <a:pt x="206218" y="1014983"/>
                </a:lnTo>
                <a:lnTo>
                  <a:pt x="0" y="1055846"/>
                </a:lnTo>
                <a:lnTo>
                  <a:pt x="0" y="934575"/>
                </a:lnTo>
                <a:lnTo>
                  <a:pt x="239749" y="891076"/>
                </a:lnTo>
                <a:lnTo>
                  <a:pt x="479498" y="854168"/>
                </a:lnTo>
                <a:lnTo>
                  <a:pt x="720924" y="823850"/>
                </a:lnTo>
                <a:lnTo>
                  <a:pt x="947260" y="805396"/>
                </a:lnTo>
                <a:lnTo>
                  <a:pt x="1168567" y="800123"/>
                </a:lnTo>
                <a:lnTo>
                  <a:pt x="1381491" y="805396"/>
                </a:lnTo>
                <a:lnTo>
                  <a:pt x="1596092" y="823850"/>
                </a:lnTo>
                <a:lnTo>
                  <a:pt x="1807339" y="851531"/>
                </a:lnTo>
                <a:lnTo>
                  <a:pt x="2016911" y="891076"/>
                </a:lnTo>
                <a:lnTo>
                  <a:pt x="2224805" y="937212"/>
                </a:lnTo>
                <a:lnTo>
                  <a:pt x="2436052" y="993893"/>
                </a:lnTo>
                <a:lnTo>
                  <a:pt x="2645623" y="1058482"/>
                </a:lnTo>
                <a:lnTo>
                  <a:pt x="2902138" y="1144163"/>
                </a:lnTo>
                <a:lnTo>
                  <a:pt x="3153623" y="1235116"/>
                </a:lnTo>
                <a:lnTo>
                  <a:pt x="3396725" y="1323433"/>
                </a:lnTo>
                <a:lnTo>
                  <a:pt x="3639828" y="1410431"/>
                </a:lnTo>
                <a:lnTo>
                  <a:pt x="3881253" y="1490839"/>
                </a:lnTo>
                <a:lnTo>
                  <a:pt x="4127709" y="1565974"/>
                </a:lnTo>
                <a:lnTo>
                  <a:pt x="4380870" y="1627928"/>
                </a:lnTo>
                <a:lnTo>
                  <a:pt x="4538467" y="1659563"/>
                </a:lnTo>
                <a:lnTo>
                  <a:pt x="4704448" y="1685927"/>
                </a:lnTo>
                <a:lnTo>
                  <a:pt x="4868751" y="1705699"/>
                </a:lnTo>
                <a:lnTo>
                  <a:pt x="5043114" y="1718881"/>
                </a:lnTo>
                <a:lnTo>
                  <a:pt x="5220830" y="1724153"/>
                </a:lnTo>
                <a:lnTo>
                  <a:pt x="5484051" y="1716244"/>
                </a:lnTo>
                <a:lnTo>
                  <a:pt x="5747272" y="1689881"/>
                </a:lnTo>
                <a:lnTo>
                  <a:pt x="6003788" y="1649018"/>
                </a:lnTo>
                <a:lnTo>
                  <a:pt x="6260303" y="1594974"/>
                </a:lnTo>
                <a:lnTo>
                  <a:pt x="6515141" y="1527747"/>
                </a:lnTo>
                <a:lnTo>
                  <a:pt x="6764949" y="1444703"/>
                </a:lnTo>
                <a:lnTo>
                  <a:pt x="7008052" y="1351114"/>
                </a:lnTo>
                <a:lnTo>
                  <a:pt x="7247801" y="1248297"/>
                </a:lnTo>
                <a:lnTo>
                  <a:pt x="7485873" y="1133617"/>
                </a:lnTo>
                <a:lnTo>
                  <a:pt x="7715563" y="1012347"/>
                </a:lnTo>
                <a:lnTo>
                  <a:pt x="7940223" y="883167"/>
                </a:lnTo>
                <a:lnTo>
                  <a:pt x="8159853" y="746079"/>
                </a:lnTo>
                <a:lnTo>
                  <a:pt x="8371101" y="606354"/>
                </a:lnTo>
                <a:lnTo>
                  <a:pt x="8575642" y="458720"/>
                </a:lnTo>
                <a:lnTo>
                  <a:pt x="8773477" y="308449"/>
                </a:lnTo>
                <a:lnTo>
                  <a:pt x="8962929" y="1555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2389579"/>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68"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3357664"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6085324"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8935115"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719627"/>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4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3" hasCustomPrompt="1"/>
          </p:nvPr>
        </p:nvSpPr>
        <p:spPr>
          <a:xfrm>
            <a:off x="507868"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3316949"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5" hasCustomPrompt="1"/>
          </p:nvPr>
        </p:nvSpPr>
        <p:spPr>
          <a:xfrm>
            <a:off x="6126031"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8935115"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60914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70"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4367663"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8227458"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12347675"/>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4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3" hasCustomPrompt="1"/>
          </p:nvPr>
        </p:nvSpPr>
        <p:spPr>
          <a:xfrm>
            <a:off x="514421"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304417"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094413"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38928975"/>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3" hasCustomPrompt="1"/>
          </p:nvPr>
        </p:nvSpPr>
        <p:spPr>
          <a:xfrm>
            <a:off x="507866" y="4344003"/>
            <a:ext cx="3555078" cy="2010776"/>
          </a:xfrm>
          <a:custGeom>
            <a:avLst/>
            <a:gdLst>
              <a:gd name="connsiteX0" fmla="*/ 0 w 2667003"/>
              <a:gd name="connsiteY0" fmla="*/ 0 h 1508082"/>
              <a:gd name="connsiteX1" fmla="*/ 2667003 w 2667003"/>
              <a:gd name="connsiteY1" fmla="*/ 0 h 1508082"/>
              <a:gd name="connsiteX2" fmla="*/ 2667003 w 2667003"/>
              <a:gd name="connsiteY2" fmla="*/ 1508082 h 1508082"/>
              <a:gd name="connsiteX3" fmla="*/ 0 w 2667003"/>
              <a:gd name="connsiteY3" fmla="*/ 1508082 h 1508082"/>
            </a:gdLst>
            <a:ahLst/>
            <a:cxnLst>
              <a:cxn ang="0">
                <a:pos x="connsiteX0" y="connsiteY0"/>
              </a:cxn>
              <a:cxn ang="0">
                <a:pos x="connsiteX1" y="connsiteY1"/>
              </a:cxn>
              <a:cxn ang="0">
                <a:pos x="connsiteX2" y="connsiteY2"/>
              </a:cxn>
              <a:cxn ang="0">
                <a:pos x="connsiteX3" y="connsiteY3"/>
              </a:cxn>
            </a:cxnLst>
            <a:rect l="l" t="t" r="r" b="b"/>
            <a:pathLst>
              <a:path w="2667003" h="1508082">
                <a:moveTo>
                  <a:pt x="0" y="0"/>
                </a:moveTo>
                <a:lnTo>
                  <a:pt x="2667003" y="0"/>
                </a:lnTo>
                <a:lnTo>
                  <a:pt x="2667003" y="1508082"/>
                </a:lnTo>
                <a:lnTo>
                  <a:pt x="0" y="150808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08244018"/>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43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3" hasCustomPrompt="1"/>
          </p:nvPr>
        </p:nvSpPr>
        <p:spPr>
          <a:xfrm>
            <a:off x="518025" y="4140200"/>
            <a:ext cx="2326034" cy="2214579"/>
          </a:xfrm>
          <a:custGeom>
            <a:avLst/>
            <a:gdLst>
              <a:gd name="connsiteX0" fmla="*/ 0 w 1744980"/>
              <a:gd name="connsiteY0" fmla="*/ 0 h 1660934"/>
              <a:gd name="connsiteX1" fmla="*/ 1744980 w 1744980"/>
              <a:gd name="connsiteY1" fmla="*/ 0 h 1660934"/>
              <a:gd name="connsiteX2" fmla="*/ 1744980 w 1744980"/>
              <a:gd name="connsiteY2" fmla="*/ 1660934 h 1660934"/>
              <a:gd name="connsiteX3" fmla="*/ 0 w 174498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1744980" h="1660934">
                <a:moveTo>
                  <a:pt x="0" y="0"/>
                </a:moveTo>
                <a:lnTo>
                  <a:pt x="1744980" y="0"/>
                </a:lnTo>
                <a:lnTo>
                  <a:pt x="174498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2844059"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5586545"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3" name="Picture Placeholder 22"/>
          <p:cNvSpPr>
            <a:spLocks noGrp="1"/>
          </p:cNvSpPr>
          <p:nvPr>
            <p:ph type="pic" sz="quarter" idx="36" hasCustomPrompt="1"/>
          </p:nvPr>
        </p:nvSpPr>
        <p:spPr>
          <a:xfrm>
            <a:off x="8329030" y="4145280"/>
            <a:ext cx="3333749" cy="2214579"/>
          </a:xfrm>
          <a:custGeom>
            <a:avLst/>
            <a:gdLst>
              <a:gd name="connsiteX0" fmla="*/ 0 w 2500963"/>
              <a:gd name="connsiteY0" fmla="*/ 0 h 1660934"/>
              <a:gd name="connsiteX1" fmla="*/ 2500963 w 2500963"/>
              <a:gd name="connsiteY1" fmla="*/ 0 h 1660934"/>
              <a:gd name="connsiteX2" fmla="*/ 2500963 w 2500963"/>
              <a:gd name="connsiteY2" fmla="*/ 1660934 h 1660934"/>
              <a:gd name="connsiteX3" fmla="*/ 0 w 2500963"/>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500963" h="1660934">
                <a:moveTo>
                  <a:pt x="0" y="0"/>
                </a:moveTo>
                <a:lnTo>
                  <a:pt x="2500963" y="0"/>
                </a:lnTo>
                <a:lnTo>
                  <a:pt x="2500963"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7" hasCustomPrompt="1"/>
          </p:nvPr>
        </p:nvSpPr>
        <p:spPr>
          <a:xfrm>
            <a:off x="518025" y="1884379"/>
            <a:ext cx="2326034" cy="2154221"/>
          </a:xfrm>
          <a:custGeom>
            <a:avLst/>
            <a:gdLst>
              <a:gd name="connsiteX0" fmla="*/ 0 w 1744980"/>
              <a:gd name="connsiteY0" fmla="*/ 0 h 1615666"/>
              <a:gd name="connsiteX1" fmla="*/ 1744980 w 1744980"/>
              <a:gd name="connsiteY1" fmla="*/ 0 h 1615666"/>
              <a:gd name="connsiteX2" fmla="*/ 1744980 w 1744980"/>
              <a:gd name="connsiteY2" fmla="*/ 807833 h 1615666"/>
              <a:gd name="connsiteX3" fmla="*/ 1744980 w 1744980"/>
              <a:gd name="connsiteY3" fmla="*/ 1615666 h 1615666"/>
              <a:gd name="connsiteX4" fmla="*/ 0 w 1744980"/>
              <a:gd name="connsiteY4" fmla="*/ 1615666 h 1615666"/>
              <a:gd name="connsiteX5" fmla="*/ 0 w 1744980"/>
              <a:gd name="connsiteY5" fmla="*/ 807833 h 1615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615666">
                <a:moveTo>
                  <a:pt x="0" y="0"/>
                </a:moveTo>
                <a:lnTo>
                  <a:pt x="1744980" y="0"/>
                </a:lnTo>
                <a:lnTo>
                  <a:pt x="1744980" y="807833"/>
                </a:lnTo>
                <a:lnTo>
                  <a:pt x="1744980" y="1615666"/>
                </a:lnTo>
                <a:lnTo>
                  <a:pt x="0" y="1615666"/>
                </a:lnTo>
                <a:lnTo>
                  <a:pt x="0" y="807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38422293"/>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4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7" name="Picture Placeholder 16"/>
          <p:cNvSpPr>
            <a:spLocks noGrp="1"/>
          </p:cNvSpPr>
          <p:nvPr>
            <p:ph type="pic" sz="quarter" idx="33" hasCustomPrompt="1"/>
          </p:nvPr>
        </p:nvSpPr>
        <p:spPr>
          <a:xfrm>
            <a:off x="518025" y="1884379"/>
            <a:ext cx="2326034" cy="4470400"/>
          </a:xfrm>
          <a:custGeom>
            <a:avLst/>
            <a:gdLst>
              <a:gd name="connsiteX0" fmla="*/ 0 w 1744980"/>
              <a:gd name="connsiteY0" fmla="*/ 0 h 3352800"/>
              <a:gd name="connsiteX1" fmla="*/ 1744980 w 1744980"/>
              <a:gd name="connsiteY1" fmla="*/ 0 h 3352800"/>
              <a:gd name="connsiteX2" fmla="*/ 1744980 w 1744980"/>
              <a:gd name="connsiteY2" fmla="*/ 1676400 h 3352800"/>
              <a:gd name="connsiteX3" fmla="*/ 1744980 w 1744980"/>
              <a:gd name="connsiteY3" fmla="*/ 3352800 h 3352800"/>
              <a:gd name="connsiteX4" fmla="*/ 0 w 1744980"/>
              <a:gd name="connsiteY4" fmla="*/ 3352800 h 3352800"/>
              <a:gd name="connsiteX5" fmla="*/ 0 w 174498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3352800">
                <a:moveTo>
                  <a:pt x="0" y="0"/>
                </a:moveTo>
                <a:lnTo>
                  <a:pt x="1744980" y="0"/>
                </a:lnTo>
                <a:lnTo>
                  <a:pt x="1744980" y="1676400"/>
                </a:lnTo>
                <a:lnTo>
                  <a:pt x="174498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2844059" y="4038600"/>
            <a:ext cx="6492685" cy="1604979"/>
          </a:xfrm>
          <a:custGeom>
            <a:avLst/>
            <a:gdLst>
              <a:gd name="connsiteX0" fmla="*/ 0 w 4870782"/>
              <a:gd name="connsiteY0" fmla="*/ 0 h 1203734"/>
              <a:gd name="connsiteX1" fmla="*/ 4870782 w 4870782"/>
              <a:gd name="connsiteY1" fmla="*/ 0 h 1203734"/>
              <a:gd name="connsiteX2" fmla="*/ 4870782 w 4870782"/>
              <a:gd name="connsiteY2" fmla="*/ 1203734 h 1203734"/>
              <a:gd name="connsiteX3" fmla="*/ 0 w 4870782"/>
              <a:gd name="connsiteY3" fmla="*/ 1203734 h 1203734"/>
            </a:gdLst>
            <a:ahLst/>
            <a:cxnLst>
              <a:cxn ang="0">
                <a:pos x="connsiteX0" y="connsiteY0"/>
              </a:cxn>
              <a:cxn ang="0">
                <a:pos x="connsiteX1" y="connsiteY1"/>
              </a:cxn>
              <a:cxn ang="0">
                <a:pos x="connsiteX2" y="connsiteY2"/>
              </a:cxn>
              <a:cxn ang="0">
                <a:pos x="connsiteX3" y="connsiteY3"/>
              </a:cxn>
            </a:cxnLst>
            <a:rect l="l" t="t" r="r" b="b"/>
            <a:pathLst>
              <a:path w="4870782" h="1203734">
                <a:moveTo>
                  <a:pt x="0" y="0"/>
                </a:moveTo>
                <a:lnTo>
                  <a:pt x="4870782" y="0"/>
                </a:lnTo>
                <a:lnTo>
                  <a:pt x="4870782" y="1203734"/>
                </a:lnTo>
                <a:lnTo>
                  <a:pt x="0" y="12037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9336745" y="4038600"/>
            <a:ext cx="2326034" cy="2316179"/>
          </a:xfrm>
          <a:custGeom>
            <a:avLst/>
            <a:gdLst>
              <a:gd name="connsiteX0" fmla="*/ 0 w 1744980"/>
              <a:gd name="connsiteY0" fmla="*/ 0 h 1737134"/>
              <a:gd name="connsiteX1" fmla="*/ 1744980 w 1744980"/>
              <a:gd name="connsiteY1" fmla="*/ 0 h 1737134"/>
              <a:gd name="connsiteX2" fmla="*/ 1744980 w 1744980"/>
              <a:gd name="connsiteY2" fmla="*/ 868567 h 1737134"/>
              <a:gd name="connsiteX3" fmla="*/ 1744980 w 1744980"/>
              <a:gd name="connsiteY3" fmla="*/ 1737134 h 1737134"/>
              <a:gd name="connsiteX4" fmla="*/ 0 w 1744980"/>
              <a:gd name="connsiteY4" fmla="*/ 1737134 h 1737134"/>
              <a:gd name="connsiteX5" fmla="*/ 0 w 1744980"/>
              <a:gd name="connsiteY5" fmla="*/ 868567 h 173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737134">
                <a:moveTo>
                  <a:pt x="0" y="0"/>
                </a:moveTo>
                <a:lnTo>
                  <a:pt x="1744980" y="0"/>
                </a:lnTo>
                <a:lnTo>
                  <a:pt x="1744980" y="868567"/>
                </a:lnTo>
                <a:lnTo>
                  <a:pt x="1744980" y="1737134"/>
                </a:lnTo>
                <a:lnTo>
                  <a:pt x="0" y="1737134"/>
                </a:lnTo>
                <a:lnTo>
                  <a:pt x="0" y="86856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125883" y="2021843"/>
            <a:ext cx="3536895" cy="1915159"/>
          </a:xfrm>
          <a:custGeom>
            <a:avLst/>
            <a:gdLst>
              <a:gd name="connsiteX0" fmla="*/ 0 w 2653362"/>
              <a:gd name="connsiteY0" fmla="*/ 0 h 1436369"/>
              <a:gd name="connsiteX1" fmla="*/ 2653362 w 2653362"/>
              <a:gd name="connsiteY1" fmla="*/ 0 h 1436369"/>
              <a:gd name="connsiteX2" fmla="*/ 2653362 w 2653362"/>
              <a:gd name="connsiteY2" fmla="*/ 1436369 h 1436369"/>
              <a:gd name="connsiteX3" fmla="*/ 0 w 2653362"/>
              <a:gd name="connsiteY3" fmla="*/ 1436369 h 1436369"/>
            </a:gdLst>
            <a:ahLst/>
            <a:cxnLst>
              <a:cxn ang="0">
                <a:pos x="connsiteX0" y="connsiteY0"/>
              </a:cxn>
              <a:cxn ang="0">
                <a:pos x="connsiteX1" y="connsiteY1"/>
              </a:cxn>
              <a:cxn ang="0">
                <a:pos x="connsiteX2" y="connsiteY2"/>
              </a:cxn>
              <a:cxn ang="0">
                <a:pos x="connsiteX3" y="connsiteY3"/>
              </a:cxn>
            </a:cxnLst>
            <a:rect l="l" t="t" r="r" b="b"/>
            <a:pathLst>
              <a:path w="2653362" h="1436369">
                <a:moveTo>
                  <a:pt x="0" y="0"/>
                </a:moveTo>
                <a:lnTo>
                  <a:pt x="2653362" y="0"/>
                </a:lnTo>
                <a:lnTo>
                  <a:pt x="2653362" y="1436369"/>
                </a:lnTo>
                <a:lnTo>
                  <a:pt x="0" y="14363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9881856"/>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46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4" hasCustomPrompt="1"/>
          </p:nvPr>
        </p:nvSpPr>
        <p:spPr>
          <a:xfrm>
            <a:off x="518025" y="1884379"/>
            <a:ext cx="2417450" cy="4470400"/>
          </a:xfrm>
          <a:custGeom>
            <a:avLst/>
            <a:gdLst>
              <a:gd name="connsiteX0" fmla="*/ 0 w 1813560"/>
              <a:gd name="connsiteY0" fmla="*/ 0 h 3352800"/>
              <a:gd name="connsiteX1" fmla="*/ 1813560 w 1813560"/>
              <a:gd name="connsiteY1" fmla="*/ 0 h 3352800"/>
              <a:gd name="connsiteX2" fmla="*/ 1813560 w 1813560"/>
              <a:gd name="connsiteY2" fmla="*/ 1676400 h 3352800"/>
              <a:gd name="connsiteX3" fmla="*/ 1813560 w 1813560"/>
              <a:gd name="connsiteY3" fmla="*/ 3352800 h 3352800"/>
              <a:gd name="connsiteX4" fmla="*/ 0 w 1813560"/>
              <a:gd name="connsiteY4" fmla="*/ 3352800 h 3352800"/>
              <a:gd name="connsiteX5" fmla="*/ 0 w 181356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560" h="3352800">
                <a:moveTo>
                  <a:pt x="0" y="0"/>
                </a:moveTo>
                <a:lnTo>
                  <a:pt x="1813560" y="0"/>
                </a:lnTo>
                <a:lnTo>
                  <a:pt x="1813560" y="1676400"/>
                </a:lnTo>
                <a:lnTo>
                  <a:pt x="181356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2986262" y="1884379"/>
            <a:ext cx="2447922" cy="4470400"/>
          </a:xfrm>
          <a:custGeom>
            <a:avLst/>
            <a:gdLst>
              <a:gd name="connsiteX0" fmla="*/ 0 w 1836420"/>
              <a:gd name="connsiteY0" fmla="*/ 0 h 3352800"/>
              <a:gd name="connsiteX1" fmla="*/ 1836420 w 1836420"/>
              <a:gd name="connsiteY1" fmla="*/ 0 h 3352800"/>
              <a:gd name="connsiteX2" fmla="*/ 1836420 w 1836420"/>
              <a:gd name="connsiteY2" fmla="*/ 1676400 h 3352800"/>
              <a:gd name="connsiteX3" fmla="*/ 1836420 w 1836420"/>
              <a:gd name="connsiteY3" fmla="*/ 3352800 h 3352800"/>
              <a:gd name="connsiteX4" fmla="*/ 0 w 1836420"/>
              <a:gd name="connsiteY4" fmla="*/ 3352800 h 3352800"/>
              <a:gd name="connsiteX5" fmla="*/ 0 w 183642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6420" h="3352800">
                <a:moveTo>
                  <a:pt x="0" y="0"/>
                </a:moveTo>
                <a:lnTo>
                  <a:pt x="1836420" y="0"/>
                </a:lnTo>
                <a:lnTo>
                  <a:pt x="1836420" y="1676400"/>
                </a:lnTo>
                <a:lnTo>
                  <a:pt x="183642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5484971" y="3749045"/>
            <a:ext cx="6177807" cy="1894537"/>
          </a:xfrm>
          <a:custGeom>
            <a:avLst/>
            <a:gdLst>
              <a:gd name="connsiteX0" fmla="*/ 0 w 4634562"/>
              <a:gd name="connsiteY0" fmla="*/ 0 h 1420903"/>
              <a:gd name="connsiteX1" fmla="*/ 4634562 w 4634562"/>
              <a:gd name="connsiteY1" fmla="*/ 0 h 1420903"/>
              <a:gd name="connsiteX2" fmla="*/ 4634562 w 4634562"/>
              <a:gd name="connsiteY2" fmla="*/ 1420903 h 1420903"/>
              <a:gd name="connsiteX3" fmla="*/ 0 w 4634562"/>
              <a:gd name="connsiteY3" fmla="*/ 1420903 h 1420903"/>
            </a:gdLst>
            <a:ahLst/>
            <a:cxnLst>
              <a:cxn ang="0">
                <a:pos x="connsiteX0" y="connsiteY0"/>
              </a:cxn>
              <a:cxn ang="0">
                <a:pos x="connsiteX1" y="connsiteY1"/>
              </a:cxn>
              <a:cxn ang="0">
                <a:pos x="connsiteX2" y="connsiteY2"/>
              </a:cxn>
              <a:cxn ang="0">
                <a:pos x="connsiteX3" y="connsiteY3"/>
              </a:cxn>
            </a:cxnLst>
            <a:rect l="l" t="t" r="r" b="b"/>
            <a:pathLst>
              <a:path w="4634562" h="1420903">
                <a:moveTo>
                  <a:pt x="0" y="0"/>
                </a:moveTo>
                <a:lnTo>
                  <a:pt x="4634562" y="0"/>
                </a:lnTo>
                <a:lnTo>
                  <a:pt x="4634562" y="1420903"/>
                </a:lnTo>
                <a:lnTo>
                  <a:pt x="0" y="142090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38751385"/>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3" hasCustomPrompt="1"/>
          </p:nvPr>
        </p:nvSpPr>
        <p:spPr>
          <a:xfrm>
            <a:off x="1117309"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171162"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225014"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229304567"/>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mockup05">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175960" y="2087595"/>
            <a:ext cx="5190423" cy="3202877"/>
          </a:xfrm>
          <a:custGeom>
            <a:avLst/>
            <a:gdLst>
              <a:gd name="connsiteX0" fmla="*/ 0 w 3893831"/>
              <a:gd name="connsiteY0" fmla="*/ 0 h 2402158"/>
              <a:gd name="connsiteX1" fmla="*/ 3893831 w 3893831"/>
              <a:gd name="connsiteY1" fmla="*/ 0 h 2402158"/>
              <a:gd name="connsiteX2" fmla="*/ 3893831 w 3893831"/>
              <a:gd name="connsiteY2" fmla="*/ 2402158 h 2402158"/>
              <a:gd name="connsiteX3" fmla="*/ 0 w 3893831"/>
              <a:gd name="connsiteY3" fmla="*/ 2402158 h 2402158"/>
            </a:gdLst>
            <a:ahLst/>
            <a:cxnLst>
              <a:cxn ang="0">
                <a:pos x="connsiteX0" y="connsiteY0"/>
              </a:cxn>
              <a:cxn ang="0">
                <a:pos x="connsiteX1" y="connsiteY1"/>
              </a:cxn>
              <a:cxn ang="0">
                <a:pos x="connsiteX2" y="connsiteY2"/>
              </a:cxn>
              <a:cxn ang="0">
                <a:pos x="connsiteX3" y="connsiteY3"/>
              </a:cxn>
            </a:cxnLst>
            <a:rect l="l" t="t" r="r" b="b"/>
            <a:pathLst>
              <a:path w="3893831" h="2402158">
                <a:moveTo>
                  <a:pt x="0" y="0"/>
                </a:moveTo>
                <a:lnTo>
                  <a:pt x="3893831" y="0"/>
                </a:lnTo>
                <a:lnTo>
                  <a:pt x="3893831" y="2402158"/>
                </a:lnTo>
                <a:lnTo>
                  <a:pt x="0" y="24021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4502744" y="4027349"/>
            <a:ext cx="1241282" cy="2039139"/>
          </a:xfrm>
          <a:custGeom>
            <a:avLst/>
            <a:gdLst>
              <a:gd name="connsiteX0" fmla="*/ 931204 w 931204"/>
              <a:gd name="connsiteY0" fmla="*/ 0 h 1529354"/>
              <a:gd name="connsiteX1" fmla="*/ 931204 w 931204"/>
              <a:gd name="connsiteY1" fmla="*/ 1529354 h 1529354"/>
              <a:gd name="connsiteX2" fmla="*/ 0 w 931204"/>
              <a:gd name="connsiteY2" fmla="*/ 1529354 h 1529354"/>
              <a:gd name="connsiteX3" fmla="*/ 0 w 931204"/>
              <a:gd name="connsiteY3" fmla="*/ 1493 h 1529354"/>
            </a:gdLst>
            <a:ahLst/>
            <a:cxnLst>
              <a:cxn ang="0">
                <a:pos x="connsiteX0" y="connsiteY0"/>
              </a:cxn>
              <a:cxn ang="0">
                <a:pos x="connsiteX1" y="connsiteY1"/>
              </a:cxn>
              <a:cxn ang="0">
                <a:pos x="connsiteX2" y="connsiteY2"/>
              </a:cxn>
              <a:cxn ang="0">
                <a:pos x="connsiteX3" y="connsiteY3"/>
              </a:cxn>
            </a:cxnLst>
            <a:rect l="l" t="t" r="r" b="b"/>
            <a:pathLst>
              <a:path w="931204" h="1529354">
                <a:moveTo>
                  <a:pt x="931204" y="0"/>
                </a:moveTo>
                <a:lnTo>
                  <a:pt x="931204" y="1529354"/>
                </a:lnTo>
                <a:lnTo>
                  <a:pt x="0" y="1529354"/>
                </a:lnTo>
                <a:lnTo>
                  <a:pt x="0" y="149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568823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914400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914400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6_MockUp4">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3" hasCustomPrompt="1"/>
          </p:nvPr>
        </p:nvSpPr>
        <p:spPr>
          <a:xfrm>
            <a:off x="1510060" y="1478472"/>
            <a:ext cx="2592594" cy="3637859"/>
          </a:xfrm>
          <a:custGeom>
            <a:avLst/>
            <a:gdLst>
              <a:gd name="connsiteX0" fmla="*/ 1928006 w 1944952"/>
              <a:gd name="connsiteY0" fmla="*/ 2726505 h 2728394"/>
              <a:gd name="connsiteX1" fmla="*/ 1944952 w 1944952"/>
              <a:gd name="connsiteY1" fmla="*/ 2726960 h 2728394"/>
              <a:gd name="connsiteX2" fmla="*/ 1928107 w 1944952"/>
              <a:gd name="connsiteY2" fmla="*/ 2728394 h 2728394"/>
              <a:gd name="connsiteX3" fmla="*/ 0 w 1944952"/>
              <a:gd name="connsiteY3" fmla="*/ 0 h 2728394"/>
              <a:gd name="connsiteX4" fmla="*/ 1793805 w 1944952"/>
              <a:gd name="connsiteY4" fmla="*/ 214948 h 2728394"/>
              <a:gd name="connsiteX5" fmla="*/ 1928006 w 1944952"/>
              <a:gd name="connsiteY5" fmla="*/ 2726505 h 2728394"/>
              <a:gd name="connsiteX6" fmla="*/ 59055 w 1944952"/>
              <a:gd name="connsiteY6" fmla="*/ 2676324 h 272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4952" h="2728394">
                <a:moveTo>
                  <a:pt x="1928006" y="2726505"/>
                </a:moveTo>
                <a:lnTo>
                  <a:pt x="1944952" y="2726960"/>
                </a:lnTo>
                <a:lnTo>
                  <a:pt x="1928107" y="2728394"/>
                </a:lnTo>
                <a:close/>
                <a:moveTo>
                  <a:pt x="0" y="0"/>
                </a:moveTo>
                <a:lnTo>
                  <a:pt x="1793805" y="214948"/>
                </a:lnTo>
                <a:lnTo>
                  <a:pt x="1928006" y="2726505"/>
                </a:lnTo>
                <a:lnTo>
                  <a:pt x="59055" y="26763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8444563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image" Target="../media/image1.jpg"/><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2">
            <a:lum/>
          </a:blip>
          <a:srcRect/>
          <a:stretch>
            <a:fillRect t="-9000" b="-9000"/>
          </a:stretch>
        </a:blipFill>
        <a:effectLst/>
      </p:bgPr>
    </p:bg>
    <p:spTree>
      <p:nvGrpSpPr>
        <p:cNvPr id="1" name=""/>
        <p:cNvGrpSpPr/>
        <p:nvPr/>
      </p:nvGrpSpPr>
      <p:grpSpPr>
        <a:xfrm>
          <a:off x="0" y="0"/>
          <a:ext cx="0" cy="0"/>
          <a:chOff x="0" y="0"/>
          <a:chExt cx="0" cy="0"/>
        </a:xfrm>
      </p:grpSpPr>
      <p:sp>
        <p:nvSpPr>
          <p:cNvPr id="8" name="Slide Number Placeholder 5"/>
          <p:cNvSpPr txBox="1">
            <a:spLocks/>
          </p:cNvSpPr>
          <p:nvPr userDrawn="1"/>
        </p:nvSpPr>
        <p:spPr>
          <a:xfrm>
            <a:off x="-3720" y="6504521"/>
            <a:ext cx="479848" cy="366183"/>
          </a:xfrm>
          <a:prstGeom prst="rect">
            <a:avLst/>
          </a:prstGeom>
        </p:spPr>
        <p:txBody>
          <a:bodyPr vert="horz" lIns="121899" tIns="60949" rIns="121899" bIns="60949" rtlCol="0" anchor="ctr"/>
          <a:lstStyle>
            <a:lvl1pPr algn="r">
              <a:defRPr sz="1200">
                <a:solidFill>
                  <a:schemeClr val="tx1">
                    <a:tint val="75000"/>
                  </a:schemeClr>
                </a:solidFill>
              </a:defRPr>
            </a:lvl1pPr>
          </a:lstStyle>
          <a:p>
            <a:pPr marL="0" marR="0" lvl="0" indent="0" algn="ctr" defTabSz="1375261" rtl="0" eaLnBrk="1" fontAlgn="auto" latinLnBrk="0" hangingPunct="1">
              <a:lnSpc>
                <a:spcPct val="100000"/>
              </a:lnSpc>
              <a:spcBef>
                <a:spcPts val="0"/>
              </a:spcBef>
              <a:spcAft>
                <a:spcPts val="0"/>
              </a:spcAft>
              <a:buClrTx/>
              <a:buSzTx/>
              <a:buFontTx/>
              <a:buNone/>
              <a:tabLst/>
              <a:defRPr/>
            </a:pPr>
            <a:fld id="{FF14B9FE-21E6-4B09-A80A-6ECAFC8A0C01}" type="slidenum">
              <a:rPr kumimoji="0" lang="en-US" sz="1100" b="0" i="0" u="none" strike="noStrike" kern="1200" cap="none" spc="0" normalizeH="0" baseline="0" noProof="0" smtClean="0">
                <a:ln>
                  <a:noFill/>
                </a:ln>
                <a:solidFill>
                  <a:schemeClr val="bg1">
                    <a:lumMod val="75000"/>
                  </a:schemeClr>
                </a:solidFill>
                <a:effectLst/>
                <a:uLnTx/>
                <a:uFillTx/>
                <a:latin typeface="+mn-lt"/>
                <a:ea typeface="+mn-ea"/>
                <a:cs typeface="+mn-cs"/>
              </a:rPr>
              <a:pPr marL="0" marR="0" lvl="0" indent="0" algn="ctr" defTabSz="1375261"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chemeClr val="bg1">
                  <a:lumMod val="75000"/>
                </a:schemeClr>
              </a:solidFill>
              <a:effectLst/>
              <a:uLnTx/>
              <a:uFillTx/>
              <a:latin typeface="+mn-lt"/>
              <a:ea typeface="+mn-ea"/>
              <a:cs typeface="+mn-cs"/>
            </a:endParaRPr>
          </a:p>
        </p:txBody>
      </p:sp>
      <p:sp>
        <p:nvSpPr>
          <p:cNvPr id="9" name="Title 2"/>
          <p:cNvSpPr txBox="1">
            <a:spLocks/>
          </p:cNvSpPr>
          <p:nvPr userDrawn="1"/>
        </p:nvSpPr>
        <p:spPr>
          <a:xfrm>
            <a:off x="463435" y="6615794"/>
            <a:ext cx="2279053" cy="143629"/>
          </a:xfrm>
          <a:prstGeom prst="rect">
            <a:avLst/>
          </a:prstGeom>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900" b="0" kern="1500" smtClean="0">
                <a:solidFill>
                  <a:schemeClr val="bg1">
                    <a:lumMod val="75000"/>
                  </a:schemeClr>
                </a:solidFill>
              </a:rPr>
              <a:t>WORLDTRADE</a:t>
            </a:r>
            <a:r>
              <a:rPr lang="en-US" sz="900" b="0" kern="1500" baseline="0" smtClean="0">
                <a:solidFill>
                  <a:schemeClr val="bg1">
                    <a:lumMod val="75000"/>
                  </a:schemeClr>
                </a:solidFill>
              </a:rPr>
              <a:t> – exchange the world </a:t>
            </a:r>
            <a:endParaRPr lang="en-US" sz="900" b="0" kern="1500">
              <a:solidFill>
                <a:schemeClr val="bg1">
                  <a:lumMod val="75000"/>
                </a:schemeClr>
              </a:solidFill>
            </a:endParaRPr>
          </a:p>
        </p:txBody>
      </p:sp>
    </p:spTree>
  </p:cSld>
  <p:clrMap bg1="lt1" tx1="dk1" bg2="lt2" tx2="dk2" accent1="accent1" accent2="accent2" accent3="accent3" accent4="accent4" accent5="accent5" accent6="accent6" hlink="hlink" folHlink="folHlink"/>
  <p:sldLayoutIdLst>
    <p:sldLayoutId id="2147483952" r:id="rId1"/>
    <p:sldLayoutId id="2147484042" r:id="rId2"/>
    <p:sldLayoutId id="2147484030" r:id="rId3"/>
    <p:sldLayoutId id="2147483899" r:id="rId4"/>
    <p:sldLayoutId id="2147484049" r:id="rId5"/>
    <p:sldLayoutId id="2147484046" r:id="rId6"/>
    <p:sldLayoutId id="2147484061" r:id="rId7"/>
    <p:sldLayoutId id="2147483883" r:id="rId8"/>
    <p:sldLayoutId id="2147483860" r:id="rId9"/>
    <p:sldLayoutId id="2147483888" r:id="rId10"/>
    <p:sldLayoutId id="2147483887" r:id="rId11"/>
    <p:sldLayoutId id="2147483926" r:id="rId12"/>
    <p:sldLayoutId id="2147483892" r:id="rId13"/>
    <p:sldLayoutId id="2147483894" r:id="rId14"/>
    <p:sldLayoutId id="2147483929" r:id="rId15"/>
    <p:sldLayoutId id="2147483893" r:id="rId16"/>
    <p:sldLayoutId id="2147483904" r:id="rId17"/>
    <p:sldLayoutId id="2147483917" r:id="rId18"/>
    <p:sldLayoutId id="2147483900" r:id="rId19"/>
    <p:sldLayoutId id="2147483924" r:id="rId20"/>
    <p:sldLayoutId id="2147483905" r:id="rId21"/>
    <p:sldLayoutId id="2147483906" r:id="rId22"/>
    <p:sldLayoutId id="2147483889" r:id="rId23"/>
    <p:sldLayoutId id="2147483925" r:id="rId24"/>
    <p:sldLayoutId id="2147484050" r:id="rId25"/>
    <p:sldLayoutId id="2147484051" r:id="rId26"/>
    <p:sldLayoutId id="2147484062" r:id="rId27"/>
    <p:sldLayoutId id="2147483901" r:id="rId28"/>
    <p:sldLayoutId id="2147483927" r:id="rId29"/>
    <p:sldLayoutId id="2147484029" r:id="rId30"/>
    <p:sldLayoutId id="2147483909" r:id="rId31"/>
    <p:sldLayoutId id="2147483928" r:id="rId32"/>
    <p:sldLayoutId id="2147483910" r:id="rId33"/>
    <p:sldLayoutId id="2147483947" r:id="rId34"/>
    <p:sldLayoutId id="2147483949" r:id="rId35"/>
    <p:sldLayoutId id="2147483950" r:id="rId36"/>
    <p:sldLayoutId id="2147483911" r:id="rId37"/>
    <p:sldLayoutId id="2147483922" r:id="rId38"/>
    <p:sldLayoutId id="2147483923" r:id="rId39"/>
    <p:sldLayoutId id="2147483930" r:id="rId40"/>
    <p:sldLayoutId id="2147483931" r:id="rId41"/>
    <p:sldLayoutId id="2147483934" r:id="rId42"/>
    <p:sldLayoutId id="2147483937" r:id="rId43"/>
    <p:sldLayoutId id="2147483940" r:id="rId44"/>
    <p:sldLayoutId id="2147483942" r:id="rId45"/>
    <p:sldLayoutId id="2147483943" r:id="rId46"/>
    <p:sldLayoutId id="2147483944" r:id="rId47"/>
    <p:sldLayoutId id="2147483945" r:id="rId48"/>
    <p:sldLayoutId id="2147484056" r:id="rId49"/>
    <p:sldLayoutId id="2147484057" r:id="rId50"/>
    <p:sldLayoutId id="2147483946" r:id="rId51"/>
    <p:sldLayoutId id="2147484044" r:id="rId52"/>
    <p:sldLayoutId id="2147483948" r:id="rId53"/>
    <p:sldLayoutId id="2147483953" r:id="rId54"/>
    <p:sldLayoutId id="2147483955" r:id="rId55"/>
    <p:sldLayoutId id="2147483964" r:id="rId56"/>
    <p:sldLayoutId id="2147483956" r:id="rId57"/>
    <p:sldLayoutId id="2147483957" r:id="rId58"/>
    <p:sldLayoutId id="2147483958" r:id="rId59"/>
    <p:sldLayoutId id="2147483960" r:id="rId60"/>
    <p:sldLayoutId id="2147483959" r:id="rId61"/>
    <p:sldLayoutId id="2147483961" r:id="rId62"/>
    <p:sldLayoutId id="2147483962" r:id="rId63"/>
    <p:sldLayoutId id="2147483965" r:id="rId64"/>
    <p:sldLayoutId id="2147484040" r:id="rId65"/>
    <p:sldLayoutId id="2147483966" r:id="rId66"/>
    <p:sldLayoutId id="2147484041" r:id="rId67"/>
    <p:sldLayoutId id="2147483967" r:id="rId68"/>
    <p:sldLayoutId id="2147483968" r:id="rId69"/>
    <p:sldLayoutId id="2147484016" r:id="rId70"/>
    <p:sldLayoutId id="2147483969" r:id="rId71"/>
    <p:sldLayoutId id="2147483970" r:id="rId72"/>
    <p:sldLayoutId id="2147483973" r:id="rId73"/>
    <p:sldLayoutId id="2147484017" r:id="rId74"/>
    <p:sldLayoutId id="2147484018" r:id="rId75"/>
    <p:sldLayoutId id="2147484037" r:id="rId76"/>
    <p:sldLayoutId id="2147484038" r:id="rId77"/>
    <p:sldLayoutId id="2147484019" r:id="rId78"/>
    <p:sldLayoutId id="2147484020" r:id="rId79"/>
    <p:sldLayoutId id="2147484032" r:id="rId80"/>
    <p:sldLayoutId id="2147484033" r:id="rId81"/>
    <p:sldLayoutId id="2147484021" r:id="rId82"/>
    <p:sldLayoutId id="2147484022" r:id="rId83"/>
    <p:sldLayoutId id="2147484034" r:id="rId84"/>
    <p:sldLayoutId id="2147484024" r:id="rId85"/>
    <p:sldLayoutId id="2147484025" r:id="rId86"/>
    <p:sldLayoutId id="2147484031" r:id="rId87"/>
    <p:sldLayoutId id="2147484039" r:id="rId88"/>
    <p:sldLayoutId id="2147484058" r:id="rId89"/>
    <p:sldLayoutId id="2147484063" r:id="rId90"/>
  </p:sldLayoutIdLst>
  <p:timing>
    <p:tnLst>
      <p:par>
        <p:cTn id="1" dur="indefinite" restart="never" nodeType="tmRoot"/>
      </p:par>
    </p:tnLst>
  </p:timing>
  <p:hf hdr="0" ftr="0" dt="0"/>
  <p:txStyles>
    <p:titleStyle>
      <a:lvl1pPr algn="ctr" defTabSz="1218987" rtl="0" eaLnBrk="1" latinLnBrk="0" hangingPunct="1">
        <a:spcBef>
          <a:spcPct val="0"/>
        </a:spcBef>
        <a:buNone/>
        <a:defRPr sz="59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427" indent="-380933" algn="l" defTabSz="121898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733" indent="-304747" algn="l" defTabSz="121898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22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272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9.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76.xml"/><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90.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6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8.xml"/><Relationship Id="rId4" Type="http://schemas.openxmlformats.org/officeDocument/2006/relationships/image" Target="../media/image41.png"/></Relationships>
</file>

<file path=ppt/slides/_rels/slide2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8.xml"/><Relationship Id="rId4" Type="http://schemas.openxmlformats.org/officeDocument/2006/relationships/image" Target="../media/image41.png"/></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g"/><Relationship Id="rId1" Type="http://schemas.openxmlformats.org/officeDocument/2006/relationships/slideLayout" Target="../slideLayouts/slideLayout69.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4.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4.xml"/></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4.xml"/><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p:cNvSpPr txBox="1"/>
          <p:nvPr/>
        </p:nvSpPr>
        <p:spPr>
          <a:xfrm>
            <a:off x="6780212" y="1873200"/>
            <a:ext cx="4953000" cy="646309"/>
          </a:xfrm>
          <a:prstGeom prst="rect">
            <a:avLst/>
          </a:prstGeom>
          <a:noFill/>
        </p:spPr>
        <p:txBody>
          <a:bodyPr wrap="square" lIns="121899" tIns="60949" rIns="121899" bIns="60949" rtlCol="0">
            <a:spAutoFit/>
          </a:bodyPr>
          <a:lstStyle/>
          <a:p>
            <a:r>
              <a:rPr lang="vi-VN" sz="3400" b="1" smtClean="0">
                <a:solidFill>
                  <a:schemeClr val="bg1"/>
                </a:solidFill>
              </a:rPr>
              <a:t>Ư</a:t>
            </a:r>
            <a:r>
              <a:rPr lang="en-US" sz="3400" b="1">
                <a:solidFill>
                  <a:schemeClr val="bg1"/>
                </a:solidFill>
              </a:rPr>
              <a:t>U </a:t>
            </a:r>
            <a:r>
              <a:rPr lang="en-US" sz="3400" b="1" smtClean="0">
                <a:solidFill>
                  <a:schemeClr val="bg1"/>
                </a:solidFill>
              </a:rPr>
              <a:t>ĐIỂM TIỀN </a:t>
            </a:r>
            <a:r>
              <a:rPr lang="en-US" sz="3400" b="1">
                <a:solidFill>
                  <a:schemeClr val="bg1"/>
                </a:solidFill>
              </a:rPr>
              <a:t>ĐIỆN TỬ</a:t>
            </a:r>
            <a:endParaRPr lang="en-US" sz="3400" b="1" dirty="0">
              <a:solidFill>
                <a:schemeClr val="bg1"/>
              </a:solidFill>
            </a:endParaRPr>
          </a:p>
        </p:txBody>
      </p:sp>
      <p:sp>
        <p:nvSpPr>
          <p:cNvPr id="2" name="Rectangle 1"/>
          <p:cNvSpPr/>
          <p:nvPr/>
        </p:nvSpPr>
        <p:spPr>
          <a:xfrm>
            <a:off x="6569074" y="2847601"/>
            <a:ext cx="6092825" cy="369332"/>
          </a:xfrm>
          <a:prstGeom prst="rect">
            <a:avLst/>
          </a:prstGeom>
        </p:spPr>
        <p:txBody>
          <a:bodyPr>
            <a:spAutoFit/>
          </a:bodyPr>
          <a:lstStyle/>
          <a:p>
            <a:r>
              <a:rPr lang="vi-VN" sz="1800" b="1" dirty="0">
                <a:solidFill>
                  <a:schemeClr val="bg1"/>
                </a:solidFill>
                <a:latin typeface="Roboto" panose="02000000000000000000" pitchFamily="2" charset="0"/>
                <a:ea typeface="Times New Roman" panose="02020603050405020304" pitchFamily="18" charset="0"/>
                <a:cs typeface="Times New Roman" panose="02020603050405020304" pitchFamily="18" charset="0"/>
              </a:rPr>
              <a:t>Không thể làm giả, không thể phá hủy các chuỗi khối</a:t>
            </a:r>
            <a:endParaRPr lang="en-US" sz="1800" b="1" dirty="0">
              <a:solidFill>
                <a:schemeClr val="bg1"/>
              </a:solidFill>
            </a:endParaRPr>
          </a:p>
        </p:txBody>
      </p:sp>
      <p:sp>
        <p:nvSpPr>
          <p:cNvPr id="5" name="Rectangle 4"/>
          <p:cNvSpPr/>
          <p:nvPr/>
        </p:nvSpPr>
        <p:spPr>
          <a:xfrm>
            <a:off x="6577918" y="3745468"/>
            <a:ext cx="6092825" cy="369332"/>
          </a:xfrm>
          <a:prstGeom prst="rect">
            <a:avLst/>
          </a:prstGeom>
        </p:spPr>
        <p:txBody>
          <a:bodyPr>
            <a:spAutoFit/>
          </a:bodyPr>
          <a:lstStyle/>
          <a:p>
            <a:r>
              <a:rPr lang="vi-VN" sz="1800" b="1" dirty="0">
                <a:solidFill>
                  <a:schemeClr val="bg1"/>
                </a:solidFill>
              </a:rPr>
              <a:t>Bảo mật Dữ liệu </a:t>
            </a:r>
            <a:endParaRPr lang="en-US" sz="1800" b="1" dirty="0">
              <a:solidFill>
                <a:schemeClr val="bg1"/>
              </a:solidFill>
            </a:endParaRPr>
          </a:p>
        </p:txBody>
      </p:sp>
      <p:sp>
        <p:nvSpPr>
          <p:cNvPr id="6" name="Rectangle 5"/>
          <p:cNvSpPr/>
          <p:nvPr/>
        </p:nvSpPr>
        <p:spPr>
          <a:xfrm>
            <a:off x="6586172" y="4643335"/>
            <a:ext cx="6092825" cy="369332"/>
          </a:xfrm>
          <a:prstGeom prst="rect">
            <a:avLst/>
          </a:prstGeom>
        </p:spPr>
        <p:txBody>
          <a:bodyPr>
            <a:spAutoFit/>
          </a:bodyPr>
          <a:lstStyle/>
          <a:p>
            <a:r>
              <a:rPr lang="vi-VN" sz="1800" b="1" dirty="0">
                <a:solidFill>
                  <a:schemeClr val="bg1"/>
                </a:solidFill>
              </a:rPr>
              <a:t>Minh bạch </a:t>
            </a:r>
            <a:endParaRPr lang="en-US" sz="1800" b="1" dirty="0">
              <a:solidFill>
                <a:schemeClr val="bg1"/>
              </a:solidFill>
            </a:endParaRPr>
          </a:p>
        </p:txBody>
      </p:sp>
      <p:sp>
        <p:nvSpPr>
          <p:cNvPr id="7" name="Rectangle 6"/>
          <p:cNvSpPr/>
          <p:nvPr/>
        </p:nvSpPr>
        <p:spPr>
          <a:xfrm>
            <a:off x="6592204" y="5541202"/>
            <a:ext cx="6092825" cy="369332"/>
          </a:xfrm>
          <a:prstGeom prst="rect">
            <a:avLst/>
          </a:prstGeom>
        </p:spPr>
        <p:txBody>
          <a:bodyPr>
            <a:spAutoFit/>
          </a:bodyPr>
          <a:lstStyle/>
          <a:p>
            <a:r>
              <a:rPr lang="vi-VN" sz="1800" b="1" dirty="0">
                <a:solidFill>
                  <a:schemeClr val="bg1"/>
                </a:solidFill>
              </a:rPr>
              <a:t>Hợp đồng thông minh </a:t>
            </a:r>
            <a:endParaRPr lang="en-US" sz="1800" b="1" dirty="0">
              <a:solidFill>
                <a:schemeClr val="bg1"/>
              </a:solidFill>
            </a:endParaRPr>
          </a:p>
        </p:txBody>
      </p:sp>
      <p:sp>
        <p:nvSpPr>
          <p:cNvPr id="3" name="Parallelogram 2"/>
          <p:cNvSpPr/>
          <p:nvPr/>
        </p:nvSpPr>
        <p:spPr>
          <a:xfrm>
            <a:off x="-2363788" y="-21772"/>
            <a:ext cx="8791800" cy="7032171"/>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43586" y="2837726"/>
            <a:ext cx="340998" cy="340998"/>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1206" y="3773802"/>
            <a:ext cx="340998" cy="34099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4650" y="4670391"/>
            <a:ext cx="340998" cy="34099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39045" y="5569536"/>
            <a:ext cx="340998" cy="340998"/>
          </a:xfrm>
          <a:prstGeom prst="rect">
            <a:avLst/>
          </a:prstGeom>
        </p:spPr>
      </p:pic>
    </p:spTree>
    <p:extLst>
      <p:ext uri="{BB962C8B-B14F-4D97-AF65-F5344CB8AC3E}">
        <p14:creationId xmlns:p14="http://schemas.microsoft.com/office/powerpoint/2010/main" val="1482119872"/>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26600" y="2057400"/>
            <a:ext cx="4267200" cy="210803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826600" y="652912"/>
            <a:ext cx="5865812" cy="923330"/>
          </a:xfrm>
          <a:prstGeom prst="rect">
            <a:avLst/>
          </a:prstGeom>
          <a:solidFill>
            <a:schemeClr val="accent1">
              <a:alpha val="0"/>
            </a:schemeClr>
          </a:solidFill>
          <a:ln>
            <a:noFill/>
          </a:ln>
          <a:effectLst>
            <a:outerShdw blurRad="50800" dist="38100" dir="2700000" algn="tl" rotWithShape="0">
              <a:prstClr val="black">
                <a:alpha val="40000"/>
              </a:prstClr>
            </a:outerShdw>
          </a:effectLst>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Đ</a:t>
            </a:r>
            <a:r>
              <a:rPr lang="vi-VN"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ƯỢ</a:t>
            </a:r>
            <a:r>
              <a:rPr lang="en-US" sz="3000" b="1">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C SÀN TỰ ĐỘNG </a:t>
            </a:r>
            <a:endPar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a:p>
            <a:pPr algn="l"/>
            <a:r>
              <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LISTCOIN</a:t>
            </a:r>
            <a:endParaRPr lang="en-US" sz="3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1018496" y="2187200"/>
            <a:ext cx="3860356" cy="1938992"/>
          </a:xfrm>
          <a:prstGeom prst="rect">
            <a:avLst/>
          </a:prstGeom>
          <a:noFill/>
          <a:effectLst>
            <a:outerShdw blurRad="50800" dist="38100" dir="2700000" algn="tl" rotWithShape="0">
              <a:prstClr val="black">
                <a:alpha val="40000"/>
              </a:prstClr>
            </a:outerShdw>
          </a:effectLst>
        </p:spPr>
        <p:txBody>
          <a:bodyPr wrap="square" lIns="0" tIns="0" rIns="0" bIns="0" rtlCol="0" anchor="t">
            <a:spAutoFit/>
          </a:bodyPr>
          <a:lstStyle/>
          <a:p>
            <a:r>
              <a:rPr lang="vi-VN" sz="1800" b="1" dirty="0" smtClean="0">
                <a:solidFill>
                  <a:schemeClr val="bg1"/>
                </a:solidFill>
                <a:effectLst>
                  <a:outerShdw blurRad="38100" dist="38100" dir="2700000" algn="tl">
                    <a:srgbClr val="000000">
                      <a:alpha val="43137"/>
                    </a:srgbClr>
                  </a:outerShdw>
                </a:effectLst>
              </a:rPr>
              <a:t>Với </a:t>
            </a:r>
            <a:r>
              <a:rPr lang="vi-VN" sz="1800" b="1" dirty="0">
                <a:solidFill>
                  <a:schemeClr val="bg1"/>
                </a:solidFill>
                <a:effectLst>
                  <a:outerShdw blurRad="38100" dist="38100" dir="2700000" algn="tl">
                    <a:srgbClr val="000000">
                      <a:alpha val="43137"/>
                    </a:srgbClr>
                  </a:outerShdw>
                </a:effectLst>
              </a:rPr>
              <a:t>IEO, bạn biết token của bạn mua sẽ được liệt kê trên sàn giao dịch ngay trước khi bán. Bạn đã có một sự đảm bảo chắc chắn cho tính thanh khoản cho coin của mình, và đặc biệt là không phải chờ đợi khi nào list sàn hoặc hỏi list sàn nào.</a:t>
            </a:r>
            <a:endParaRPr lang="en-US" sz="1800" b="1"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6095999" y="0"/>
            <a:ext cx="8532813"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1484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018212" y="2590800"/>
            <a:ext cx="5410451" cy="2133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94959" y="558225"/>
            <a:ext cx="8776653"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a:solidFill>
                  <a:schemeClr val="bg1"/>
                </a:solidFill>
                <a:effectLst>
                  <a:outerShdw blurRad="38100" dist="38100" dir="2700000" algn="tl">
                    <a:srgbClr val="000000">
                      <a:alpha val="43137"/>
                    </a:srgbClr>
                  </a:outerShdw>
                </a:effectLst>
              </a:rPr>
              <a:t>TIẾP CẬN HÀNG </a:t>
            </a:r>
            <a:r>
              <a:rPr lang="en-US" sz="3800" b="1" smtClean="0">
                <a:solidFill>
                  <a:schemeClr val="bg1"/>
                </a:solidFill>
                <a:effectLst>
                  <a:outerShdw blurRad="38100" dist="38100" dir="2700000" algn="tl">
                    <a:srgbClr val="000000">
                      <a:alpha val="43137"/>
                    </a:srgbClr>
                  </a:outerShdw>
                </a:effectLst>
              </a:rPr>
              <a:t>TRIỆU NG</a:t>
            </a:r>
            <a:r>
              <a:rPr lang="vi-VN" sz="3800" b="1">
                <a:solidFill>
                  <a:schemeClr val="bg1"/>
                </a:solidFill>
                <a:effectLst>
                  <a:outerShdw blurRad="38100" dist="38100" dir="2700000" algn="tl">
                    <a:srgbClr val="000000">
                      <a:alpha val="43137"/>
                    </a:srgbClr>
                  </a:outerShdw>
                </a:effectLst>
              </a:rPr>
              <a:t>ƯỜI</a:t>
            </a:r>
            <a:endParaRPr lang="en-US" sz="38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6170612" y="2697079"/>
            <a:ext cx="5258051" cy="2000548"/>
          </a:xfrm>
          <a:prstGeom prst="rect">
            <a:avLst/>
          </a:prstGeom>
          <a:noFill/>
        </p:spPr>
        <p:txBody>
          <a:bodyPr wrap="square" lIns="0" tIns="0" rIns="0" bIns="0" rtlCol="0" anchor="t">
            <a:spAutoFit/>
          </a:bodyPr>
          <a:lstStyle/>
          <a:p>
            <a:r>
              <a:rPr lang="en-US" sz="2600" b="1" dirty="0" err="1">
                <a:solidFill>
                  <a:schemeClr val="bg1"/>
                </a:solidFill>
                <a:effectLst>
                  <a:outerShdw blurRad="38100" dist="38100" dir="2700000" algn="tl">
                    <a:srgbClr val="000000">
                      <a:alpha val="43137"/>
                    </a:srgbClr>
                  </a:outerShdw>
                </a:effectLst>
              </a:rPr>
              <a:t>Các</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sàn</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giao</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dịch</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có</a:t>
            </a:r>
            <a:r>
              <a:rPr lang="en-US" sz="2600" b="1" dirty="0">
                <a:solidFill>
                  <a:schemeClr val="bg1"/>
                </a:solidFill>
                <a:effectLst>
                  <a:outerShdw blurRad="38100" dist="38100" dir="2700000" algn="tl">
                    <a:srgbClr val="000000">
                      <a:alpha val="43137"/>
                    </a:srgbClr>
                  </a:outerShdw>
                </a:effectLst>
              </a:rPr>
              <a:t> </a:t>
            </a:r>
            <a:r>
              <a:rPr lang="vi-VN" sz="2600" b="1" dirty="0">
                <a:solidFill>
                  <a:schemeClr val="bg1"/>
                </a:solidFill>
                <a:effectLst>
                  <a:outerShdw blurRad="38100" dist="38100" dir="2700000" algn="tl">
                    <a:srgbClr val="000000">
                      <a:alpha val="43137"/>
                    </a:srgbClr>
                  </a:outerShdw>
                </a:effectLst>
              </a:rPr>
              <a:t>hàng triệu người dùng. Khi tiến hành IEO, các startup sẽ có thể tiếp cận ngay với cơ sở người dùng khổng lồ đó. Bạn có thể giảm chi phí marketin</a:t>
            </a:r>
            <a:r>
              <a:rPr lang="en-US" sz="2600" b="1" dirty="0">
                <a:solidFill>
                  <a:schemeClr val="bg1"/>
                </a:solidFill>
                <a:effectLst>
                  <a:outerShdw blurRad="38100" dist="38100" dir="2700000" algn="tl">
                    <a:srgbClr val="000000">
                      <a:alpha val="43137"/>
                    </a:srgbClr>
                  </a:outerShdw>
                </a:effectLst>
              </a:rPr>
              <a:t>g.</a:t>
            </a:r>
          </a:p>
        </p:txBody>
      </p:sp>
      <p:sp>
        <p:nvSpPr>
          <p:cNvPr id="9" name="Parallelogram 8"/>
          <p:cNvSpPr/>
          <p:nvPr/>
        </p:nvSpPr>
        <p:spPr>
          <a:xfrm flipH="1">
            <a:off x="-4304531" y="0"/>
            <a:ext cx="10730798" cy="6858000"/>
          </a:xfrm>
          <a:prstGeom prst="parallelogram">
            <a:avLst/>
          </a:prstGeom>
          <a:blipFill>
            <a:blip r:embed="rId2"/>
            <a:stretch>
              <a:fillRect/>
            </a:stretch>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3212" y="2590801"/>
            <a:ext cx="4814253" cy="1752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0224" y="1452623"/>
            <a:ext cx="4421188"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a:solidFill>
                  <a:schemeClr val="bg1"/>
                </a:solidFill>
                <a:latin typeface="Roboto" panose="02000000000000000000" pitchFamily="2" charset="0"/>
                <a:ea typeface="Roboto" panose="02000000000000000000" pitchFamily="2" charset="0"/>
              </a:rPr>
              <a:t>ĐỘ UY </a:t>
            </a:r>
            <a:r>
              <a:rPr lang="en-US" sz="3800" b="1" smtClean="0">
                <a:solidFill>
                  <a:schemeClr val="bg1"/>
                </a:solidFill>
                <a:latin typeface="Roboto" panose="02000000000000000000" pitchFamily="2" charset="0"/>
                <a:ea typeface="Roboto" panose="02000000000000000000" pitchFamily="2" charset="0"/>
              </a:rPr>
              <a:t>TÍN CAO</a:t>
            </a:r>
            <a:endParaRPr lang="en-US" sz="3800" b="1" dirty="0">
              <a:solidFill>
                <a:schemeClr val="bg1"/>
              </a:solidFill>
              <a:latin typeface="Roboto" panose="02000000000000000000" pitchFamily="2" charset="0"/>
              <a:ea typeface="Roboto" panose="02000000000000000000" pitchFamily="2" charset="0"/>
            </a:endParaRPr>
          </a:p>
        </p:txBody>
      </p:sp>
      <p:sp>
        <p:nvSpPr>
          <p:cNvPr id="7" name="Footer Text"/>
          <p:cNvSpPr txBox="1"/>
          <p:nvPr/>
        </p:nvSpPr>
        <p:spPr>
          <a:xfrm>
            <a:off x="531812" y="2753295"/>
            <a:ext cx="4267200" cy="1384995"/>
          </a:xfrm>
          <a:prstGeom prst="rect">
            <a:avLst/>
          </a:prstGeom>
          <a:noFill/>
        </p:spPr>
        <p:txBody>
          <a:bodyPr wrap="square" lIns="0" tIns="0" rIns="0" bIns="0" rtlCol="0" anchor="t">
            <a:spAutoFit/>
          </a:bodyPr>
          <a:lstStyle/>
          <a:p>
            <a:r>
              <a:rPr lang="en-US" sz="1800" b="1" dirty="0" err="1">
                <a:solidFill>
                  <a:schemeClr val="bg1"/>
                </a:solidFill>
                <a:effectLst>
                  <a:outerShdw blurRad="38100" dist="38100" dir="2700000" algn="tl">
                    <a:srgbClr val="000000">
                      <a:alpha val="43137"/>
                    </a:srgbClr>
                  </a:outerShdw>
                </a:effectLst>
              </a:rPr>
              <a:t>Với</a:t>
            </a:r>
            <a:r>
              <a:rPr lang="en-US" sz="1800" b="1" dirty="0">
                <a:solidFill>
                  <a:schemeClr val="bg1"/>
                </a:solidFill>
                <a:effectLst>
                  <a:outerShdw blurRad="38100" dist="38100" dir="2700000" algn="tl">
                    <a:srgbClr val="000000">
                      <a:alpha val="43137"/>
                    </a:srgbClr>
                  </a:outerShdw>
                </a:effectLst>
              </a:rPr>
              <a:t> </a:t>
            </a:r>
            <a:r>
              <a:rPr lang="vi-VN" sz="1800" b="1" dirty="0">
                <a:solidFill>
                  <a:schemeClr val="bg1"/>
                </a:solidFill>
                <a:effectLst>
                  <a:outerShdw blurRad="38100" dist="38100" dir="2700000" algn="tl">
                    <a:srgbClr val="000000">
                      <a:alpha val="43137"/>
                    </a:srgbClr>
                  </a:outerShdw>
                </a:effectLst>
              </a:rPr>
              <a:t>IEO, bạn có thể giao dịch trực tiếp với sàn mà bạn biết và tin tưởng. Điều này mang lại thêm uy tín cho dự án. Các công ty khởi nghiệp có thể tránh bị gắn mác là lừa đảo, vì lừa đảo đã bị loại bỏ</a:t>
            </a:r>
            <a:endParaRPr lang="en-US" sz="1800" b="1" dirty="0">
              <a:solidFill>
                <a:schemeClr val="bg1"/>
              </a:solidFill>
              <a:effectLst>
                <a:outerShdw blurRad="38100" dist="38100" dir="2700000" algn="tl">
                  <a:srgbClr val="000000">
                    <a:alpha val="43137"/>
                  </a:srgbClr>
                </a:outerShdw>
              </a:effectLst>
            </a:endParaRPr>
          </a:p>
        </p:txBody>
      </p:sp>
      <p:sp>
        <p:nvSpPr>
          <p:cNvPr id="4" name="Parallelogram 3"/>
          <p:cNvSpPr/>
          <p:nvPr/>
        </p:nvSpPr>
        <p:spPr>
          <a:xfrm>
            <a:off x="4826293" y="-1510476"/>
            <a:ext cx="13483941" cy="8793344"/>
          </a:xfrm>
          <a:prstGeom prst="parallelogram">
            <a:avLst/>
          </a:prstGeom>
          <a:blipFill>
            <a:blip r:embed="rId2"/>
            <a:stretch>
              <a:fillRect/>
            </a:stretch>
          </a:bli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txBox="1">
            <a:spLocks/>
          </p:cNvSpPr>
          <p:nvPr/>
        </p:nvSpPr>
        <p:spPr>
          <a:xfrm>
            <a:off x="6170612" y="1753700"/>
            <a:ext cx="5956186" cy="738664"/>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800" b="1">
                <a:solidFill>
                  <a:schemeClr val="bg1"/>
                </a:solidFill>
                <a:latin typeface="Roboto" panose="02000000000000000000" pitchFamily="2" charset="0"/>
                <a:ea typeface="Roboto" panose="02000000000000000000" pitchFamily="2" charset="0"/>
              </a:rPr>
              <a:t>TRÁNH BỊ CÁ VOI XẢ</a:t>
            </a:r>
            <a:endParaRPr lang="en-US" sz="4800" b="1" dirty="0">
              <a:solidFill>
                <a:schemeClr val="bg1"/>
              </a:solidFill>
              <a:latin typeface="Roboto" panose="02000000000000000000" pitchFamily="2" charset="0"/>
              <a:ea typeface="Roboto" panose="02000000000000000000" pitchFamily="2" charset="0"/>
            </a:endParaRPr>
          </a:p>
        </p:txBody>
      </p:sp>
      <p:sp>
        <p:nvSpPr>
          <p:cNvPr id="8" name="Rectangle 7"/>
          <p:cNvSpPr/>
          <p:nvPr/>
        </p:nvSpPr>
        <p:spPr>
          <a:xfrm>
            <a:off x="6645501" y="3657600"/>
            <a:ext cx="5544911" cy="7620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Text"/>
          <p:cNvSpPr txBox="1"/>
          <p:nvPr/>
        </p:nvSpPr>
        <p:spPr>
          <a:xfrm>
            <a:off x="6764609" y="3838545"/>
            <a:ext cx="5306697" cy="400110"/>
          </a:xfrm>
          <a:prstGeom prst="rect">
            <a:avLst/>
          </a:prstGeom>
          <a:noFill/>
        </p:spPr>
        <p:txBody>
          <a:bodyPr wrap="square" lIns="0" tIns="0" rIns="0" bIns="0" rtlCol="0" anchor="t">
            <a:spAutoFit/>
          </a:bodyPr>
          <a:lstStyle/>
          <a:p>
            <a:r>
              <a:rPr lang="vi-VN" sz="2600" b="1" dirty="0" smtClean="0">
                <a:solidFill>
                  <a:schemeClr val="bg1"/>
                </a:solidFill>
              </a:rPr>
              <a:t>IEO có thể giúp giảm thao túng giá</a:t>
            </a:r>
            <a:endParaRPr lang="en-US" sz="2600" b="1" dirty="0">
              <a:solidFill>
                <a:schemeClr val="bg1"/>
              </a:solidFill>
            </a:endParaRPr>
          </a:p>
        </p:txBody>
      </p:sp>
      <p:sp>
        <p:nvSpPr>
          <p:cNvPr id="10" name="Parallelogram 9"/>
          <p:cNvSpPr/>
          <p:nvPr/>
        </p:nvSpPr>
        <p:spPr>
          <a:xfrm flipH="1">
            <a:off x="-3735388" y="-38100"/>
            <a:ext cx="10730798" cy="6858000"/>
          </a:xfrm>
          <a:prstGeom prst="parallelogram">
            <a:avLst/>
          </a:prstGeom>
          <a:blipFill>
            <a:blip r:embed="rId2"/>
            <a:stretch>
              <a:fillRect/>
            </a:stretch>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7012" y="228601"/>
            <a:ext cx="11734800" cy="6376906"/>
          </a:xfrm>
          <a:prstGeom prst="rect">
            <a:avLst/>
          </a:prstGeom>
          <a:blipFill dpi="0" rotWithShape="1">
            <a:blip r:embed="rId3">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ZoneTexte 25"/>
          <p:cNvSpPr txBox="1"/>
          <p:nvPr/>
        </p:nvSpPr>
        <p:spPr>
          <a:xfrm>
            <a:off x="566510" y="318897"/>
            <a:ext cx="10896600" cy="861752"/>
          </a:xfrm>
          <a:prstGeom prst="rect">
            <a:avLst/>
          </a:prstGeom>
          <a:noFill/>
        </p:spPr>
        <p:txBody>
          <a:bodyPr wrap="square" lIns="121899" tIns="60949" rIns="121899" bIns="60949" rtlCol="0" anchor="ctr" anchorCtr="0">
            <a:spAutoFit/>
          </a:bodyPr>
          <a:lstStyle/>
          <a:p>
            <a:r>
              <a:rPr lang="en-US" sz="4800" b="1">
                <a:solidFill>
                  <a:schemeClr val="bg1"/>
                </a:solidFill>
              </a:rPr>
              <a:t>LỢI ÍCH CỦA SẢN KHI </a:t>
            </a:r>
            <a:r>
              <a:rPr lang="en-US" sz="4800" b="1" smtClean="0">
                <a:solidFill>
                  <a:schemeClr val="bg1"/>
                </a:solidFill>
              </a:rPr>
              <a:t>TRIỂN KHAI IEO</a:t>
            </a:r>
            <a:endParaRPr lang="en-US" sz="4800" b="1" dirty="0">
              <a:solidFill>
                <a:schemeClr val="bg1"/>
              </a:solidFill>
            </a:endParaRPr>
          </a:p>
        </p:txBody>
      </p:sp>
      <p:sp>
        <p:nvSpPr>
          <p:cNvPr id="5" name="Text Placeholder 3"/>
          <p:cNvSpPr txBox="1">
            <a:spLocks/>
          </p:cNvSpPr>
          <p:nvPr/>
        </p:nvSpPr>
        <p:spPr>
          <a:xfrm>
            <a:off x="379412" y="1695022"/>
            <a:ext cx="4086436" cy="175124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Thu </a:t>
            </a:r>
            <a:r>
              <a:rPr lang="en-US" sz="1800" b="1" dirty="0" err="1" smtClean="0">
                <a:solidFill>
                  <a:schemeClr val="bg1"/>
                </a:solidFill>
              </a:rPr>
              <a:t>hút</a:t>
            </a:r>
            <a:r>
              <a:rPr lang="en-US" sz="1800" b="1" dirty="0" smtClean="0">
                <a:solidFill>
                  <a:schemeClr val="bg1"/>
                </a:solidFill>
              </a:rPr>
              <a:t> </a:t>
            </a:r>
            <a:r>
              <a:rPr lang="en-US" sz="1800" b="1" dirty="0" err="1" smtClean="0">
                <a:solidFill>
                  <a:schemeClr val="bg1"/>
                </a:solidFill>
              </a:rPr>
              <a:t>ng</a:t>
            </a:r>
            <a:r>
              <a:rPr lang="vi-VN" sz="1800" b="1" dirty="0" smtClean="0">
                <a:solidFill>
                  <a:schemeClr val="bg1"/>
                </a:solidFill>
              </a:rPr>
              <a:t>ườ</a:t>
            </a:r>
            <a:r>
              <a:rPr lang="en-US" sz="1800" b="1" dirty="0" err="1">
                <a:solidFill>
                  <a:schemeClr val="bg1"/>
                </a:solidFill>
              </a:rPr>
              <a:t>i</a:t>
            </a:r>
            <a:r>
              <a:rPr lang="en-US" sz="1800" b="1" dirty="0">
                <a:solidFill>
                  <a:schemeClr val="bg1"/>
                </a:solidFill>
              </a:rPr>
              <a:t> </a:t>
            </a:r>
            <a:r>
              <a:rPr lang="en-US" sz="1800" b="1" dirty="0" err="1">
                <a:solidFill>
                  <a:schemeClr val="bg1"/>
                </a:solidFill>
              </a:rPr>
              <a:t>dùng</a:t>
            </a:r>
            <a:r>
              <a:rPr lang="en-US" sz="1800" b="1" dirty="0">
                <a:solidFill>
                  <a:schemeClr val="bg1"/>
                </a:solidFill>
              </a:rPr>
              <a:t> </a:t>
            </a:r>
            <a:r>
              <a:rPr lang="en-US" sz="1800" b="1" dirty="0" err="1" smtClean="0">
                <a:solidFill>
                  <a:schemeClr val="bg1"/>
                </a:solidFill>
              </a:rPr>
              <a:t>mới</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Có hàng ngàn người dùng quan tâm đến việc khởi động và công nghệ của nó. Những người dùng này chưa đăng ký sàn của bạn – nhưng họ sẽ đăng ký khi bạn khởi chạy IEO.</a:t>
            </a:r>
            <a:endParaRPr lang="en-US" sz="1400" dirty="0">
              <a:solidFill>
                <a:schemeClr val="bg1"/>
              </a:solidFill>
              <a:cs typeface="+mj-cs"/>
            </a:endParaRPr>
          </a:p>
        </p:txBody>
      </p:sp>
      <p:sp>
        <p:nvSpPr>
          <p:cNvPr id="9" name="Text Placeholder 3"/>
          <p:cNvSpPr txBox="1">
            <a:spLocks/>
          </p:cNvSpPr>
          <p:nvPr/>
        </p:nvSpPr>
        <p:spPr>
          <a:xfrm>
            <a:off x="6246812" y="1657081"/>
            <a:ext cx="5715000" cy="207441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Marketing </a:t>
            </a:r>
            <a:r>
              <a:rPr lang="en-US" sz="1800" b="1" dirty="0" err="1" smtClean="0">
                <a:solidFill>
                  <a:schemeClr val="bg1"/>
                </a:solidFill>
              </a:rPr>
              <a:t>tốt</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Nếu sàn của bạn có lịch sử lưu trữ các dự án và IEO hợp pháp, chất lượng cao, thì đây là tiếp thị tuyệt vời cho trao đổi của bạn. Khi các dự án quảng bá cho IEO của họ, thì họ luôn luôn nhắc tới bạn trong những bài PR đắt tiền của mình, vì thế, chính bạn cũng đang được họ quảng cáo…free. Tất cả đều có lợi.</a:t>
            </a:r>
            <a:endParaRPr lang="en-US" sz="1400" dirty="0">
              <a:solidFill>
                <a:schemeClr val="bg1"/>
              </a:solidFill>
              <a:cs typeface="+mj-cs"/>
            </a:endParaRPr>
          </a:p>
        </p:txBody>
      </p:sp>
      <p:sp>
        <p:nvSpPr>
          <p:cNvPr id="10" name="Text Placeholder 3"/>
          <p:cNvSpPr txBox="1">
            <a:spLocks/>
          </p:cNvSpPr>
          <p:nvPr/>
        </p:nvSpPr>
        <p:spPr>
          <a:xfrm>
            <a:off x="6246812" y="4207928"/>
            <a:ext cx="4086436" cy="14280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err="1">
                <a:solidFill>
                  <a:schemeClr val="bg1"/>
                </a:solidFill>
              </a:rPr>
              <a:t>Thêm</a:t>
            </a:r>
            <a:r>
              <a:rPr lang="en-US" sz="1800" b="1" dirty="0">
                <a:solidFill>
                  <a:schemeClr val="bg1"/>
                </a:solidFill>
              </a:rPr>
              <a:t> </a:t>
            </a:r>
            <a:r>
              <a:rPr lang="en-US" sz="1800" b="1" dirty="0" err="1">
                <a:solidFill>
                  <a:schemeClr val="bg1"/>
                </a:solidFill>
              </a:rPr>
              <a:t>phí</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Lưu trữ IEO là một cách tuyệt vời để tăng thêm phí giao dịch trên sàn giao dịch của họ. Sàn cũng tính phí cho các startup</a:t>
            </a:r>
            <a:r>
              <a:rPr lang="vi-VN" sz="1400" dirty="0" smtClean="0">
                <a:solidFill>
                  <a:schemeClr val="bg1"/>
                </a:solidFill>
              </a:rPr>
              <a:t>.</a:t>
            </a:r>
            <a:endParaRPr lang="en-US" sz="1400" dirty="0">
              <a:solidFill>
                <a:schemeClr val="bg1"/>
              </a:solidFill>
              <a:cs typeface="+mj-cs"/>
            </a:endParaRPr>
          </a:p>
        </p:txBody>
      </p:sp>
      <p:sp>
        <p:nvSpPr>
          <p:cNvPr id="11" name="Text Placeholder 3"/>
          <p:cNvSpPr txBox="1">
            <a:spLocks/>
          </p:cNvSpPr>
          <p:nvPr/>
        </p:nvSpPr>
        <p:spPr>
          <a:xfrm>
            <a:off x="379412" y="4207928"/>
            <a:ext cx="4086436" cy="239757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Coin </a:t>
            </a:r>
            <a:r>
              <a:rPr lang="en-US" sz="1800" b="1" dirty="0" err="1" smtClean="0">
                <a:solidFill>
                  <a:schemeClr val="bg1"/>
                </a:solidFill>
              </a:rPr>
              <a:t>sàn</a:t>
            </a:r>
            <a:r>
              <a:rPr lang="en-US" sz="1800" b="1" dirty="0" smtClean="0">
                <a:solidFill>
                  <a:schemeClr val="bg1"/>
                </a:solidFill>
              </a:rPr>
              <a:t> t</a:t>
            </a:r>
            <a:r>
              <a:rPr lang="vi-VN" sz="1800" b="1" dirty="0" smtClean="0">
                <a:solidFill>
                  <a:schemeClr val="bg1"/>
                </a:solidFill>
              </a:rPr>
              <a:t>ăn</a:t>
            </a:r>
            <a:r>
              <a:rPr lang="en-US" sz="1800" b="1" dirty="0" smtClean="0">
                <a:solidFill>
                  <a:schemeClr val="bg1"/>
                </a:solidFill>
              </a:rPr>
              <a:t>g</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Khi coin sàn được list như là một hình thức mua bán, thì những người có nhu cầu mua sẽ chú ý đến coin của sàn hơn, nếu đợt IEO đó thành công, giá coin sàn chắc chắn sẽ hưởng lợi. Ví dụ, Sau IEO đồng BTT, thì đồng BNB cũng tăng tới 75% trong tháng.</a:t>
            </a:r>
            <a:endParaRPr lang="en-US" sz="1400" dirty="0">
              <a:solidFill>
                <a:schemeClr val="bg1"/>
              </a:solidFill>
              <a:cs typeface="+mj-cs"/>
            </a:endParaRPr>
          </a:p>
        </p:txBody>
      </p:sp>
    </p:spTree>
    <p:extLst>
      <p:ext uri="{BB962C8B-B14F-4D97-AF65-F5344CB8AC3E}">
        <p14:creationId xmlns:p14="http://schemas.microsoft.com/office/powerpoint/2010/main" val="46003644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itle 49"/>
          <p:cNvSpPr>
            <a:spLocks noGrp="1"/>
          </p:cNvSpPr>
          <p:nvPr>
            <p:ph type="title"/>
          </p:nvPr>
        </p:nvSpPr>
        <p:spPr>
          <a:xfrm>
            <a:off x="760412" y="330089"/>
            <a:ext cx="10668000" cy="660511"/>
          </a:xfrm>
          <a:prstGeom prst="rect">
            <a:avLst/>
          </a:prstGeom>
        </p:spPr>
        <p:txBody>
          <a:bodyPr/>
          <a:lstStyle/>
          <a:p>
            <a:r>
              <a:rPr lang="en-US" b="1">
                <a:solidFill>
                  <a:schemeClr val="bg1"/>
                </a:solidFill>
              </a:rPr>
              <a:t>LỢI ÍCH CỦA SẢN KHI TRIỂN KHAI IEO</a:t>
            </a:r>
            <a:endParaRPr lang="en-US" b="1" dirty="0">
              <a:solidFill>
                <a:schemeClr val="bg1"/>
              </a:solidFill>
            </a:endParaRPr>
          </a:p>
        </p:txBody>
      </p:sp>
      <p:sp>
        <p:nvSpPr>
          <p:cNvPr id="33" name="Text Placeholder 44"/>
          <p:cNvSpPr txBox="1">
            <a:spLocks/>
          </p:cNvSpPr>
          <p:nvPr/>
        </p:nvSpPr>
        <p:spPr>
          <a:xfrm>
            <a:off x="150812" y="1114904"/>
            <a:ext cx="5056848" cy="174904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Không</a:t>
            </a:r>
            <a:r>
              <a:rPr lang="en-US" sz="2000" b="1" dirty="0">
                <a:solidFill>
                  <a:schemeClr val="bg1"/>
                </a:solidFill>
              </a:rPr>
              <a:t> </a:t>
            </a:r>
            <a:r>
              <a:rPr lang="en-US" sz="2000" b="1" dirty="0" err="1" smtClean="0">
                <a:solidFill>
                  <a:schemeClr val="bg1"/>
                </a:solidFill>
              </a:rPr>
              <a:t>cần</a:t>
            </a:r>
            <a:r>
              <a:rPr lang="en-US" sz="2000" b="1" dirty="0" smtClean="0">
                <a:solidFill>
                  <a:schemeClr val="bg1"/>
                </a:solidFill>
              </a:rPr>
              <a:t> </a:t>
            </a:r>
            <a:r>
              <a:rPr lang="vi-VN" sz="2000" b="1" dirty="0" smtClean="0">
                <a:solidFill>
                  <a:schemeClr val="bg1"/>
                </a:solidFill>
              </a:rPr>
              <a:t>đă</a:t>
            </a:r>
            <a:r>
              <a:rPr lang="en-US" sz="2000" b="1" dirty="0">
                <a:solidFill>
                  <a:schemeClr val="bg1"/>
                </a:solidFill>
              </a:rPr>
              <a:t>ng </a:t>
            </a:r>
            <a:r>
              <a:rPr lang="en-US" sz="2000" b="1" dirty="0" err="1">
                <a:solidFill>
                  <a:schemeClr val="bg1"/>
                </a:solidFill>
              </a:rPr>
              <a:t>ký</a:t>
            </a:r>
            <a:r>
              <a:rPr lang="en-US" sz="2000" b="1" dirty="0">
                <a:solidFill>
                  <a:schemeClr val="bg1"/>
                </a:solidFill>
              </a:rPr>
              <a:t> 2 </a:t>
            </a:r>
            <a:r>
              <a:rPr lang="en-US" sz="2000" b="1" dirty="0" err="1">
                <a:solidFill>
                  <a:schemeClr val="bg1"/>
                </a:solidFill>
              </a:rPr>
              <a:t>lần</a:t>
            </a:r>
            <a:endParaRPr lang="en-US" sz="2000" b="1" dirty="0">
              <a:solidFill>
                <a:schemeClr val="bg1"/>
              </a:solidFill>
            </a:endParaRPr>
          </a:p>
          <a:p>
            <a:pPr marL="0" indent="0">
              <a:lnSpc>
                <a:spcPct val="150000"/>
              </a:lnSpc>
              <a:buNone/>
            </a:pPr>
            <a:r>
              <a:rPr lang="en-US" sz="1600" dirty="0" smtClean="0">
                <a:solidFill>
                  <a:schemeClr val="bg1"/>
                </a:solidFill>
              </a:rPr>
              <a:t>T</a:t>
            </a:r>
            <a:r>
              <a:rPr lang="vi-VN" sz="1600" dirty="0" smtClean="0">
                <a:solidFill>
                  <a:schemeClr val="bg1"/>
                </a:solidFill>
              </a:rPr>
              <a:t>hông </a:t>
            </a:r>
            <a:r>
              <a:rPr lang="vi-VN" sz="1600" dirty="0">
                <a:solidFill>
                  <a:schemeClr val="bg1"/>
                </a:solidFill>
              </a:rPr>
              <a:t>qua KYC / AML tại trang web khởi </a:t>
            </a:r>
            <a:r>
              <a:rPr lang="vi-VN" sz="1600" dirty="0" smtClean="0">
                <a:solidFill>
                  <a:schemeClr val="bg1"/>
                </a:solidFill>
              </a:rPr>
              <a:t>động</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smtClean="0">
                <a:solidFill>
                  <a:schemeClr val="bg1"/>
                </a:solidFill>
              </a:rPr>
              <a:t>viên</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 IEO </a:t>
            </a:r>
            <a:r>
              <a:rPr lang="en-US" sz="1600" dirty="0" err="1" smtClean="0">
                <a:solidFill>
                  <a:schemeClr val="bg1"/>
                </a:solidFill>
              </a:rPr>
              <a:t>không</a:t>
            </a:r>
            <a:r>
              <a:rPr lang="en-US" sz="1600" dirty="0" smtClean="0">
                <a:solidFill>
                  <a:schemeClr val="bg1"/>
                </a:solidFill>
              </a:rPr>
              <a:t> </a:t>
            </a:r>
            <a:r>
              <a:rPr lang="en-US" sz="1600" dirty="0" err="1" smtClean="0">
                <a:solidFill>
                  <a:schemeClr val="bg1"/>
                </a:solidFill>
              </a:rPr>
              <a:t>cần</a:t>
            </a:r>
            <a:r>
              <a:rPr lang="en-US" sz="1600" dirty="0" smtClean="0">
                <a:solidFill>
                  <a:schemeClr val="bg1"/>
                </a:solidFill>
              </a:rPr>
              <a:t> </a:t>
            </a:r>
            <a:r>
              <a:rPr lang="en-US" sz="1600" dirty="0" err="1" smtClean="0">
                <a:solidFill>
                  <a:schemeClr val="bg1"/>
                </a:solidFill>
              </a:rPr>
              <a:t>đăng</a:t>
            </a:r>
            <a:r>
              <a:rPr lang="en-US" sz="1600" dirty="0" smtClean="0">
                <a:solidFill>
                  <a:schemeClr val="bg1"/>
                </a:solidFill>
              </a:rPr>
              <a:t> </a:t>
            </a:r>
            <a:r>
              <a:rPr lang="en-US" sz="1600" dirty="0" err="1" smtClean="0">
                <a:solidFill>
                  <a:schemeClr val="bg1"/>
                </a:solidFill>
              </a:rPr>
              <a:t>ký</a:t>
            </a:r>
            <a:r>
              <a:rPr lang="en-US" sz="1600" dirty="0" smtClean="0">
                <a:solidFill>
                  <a:schemeClr val="bg1"/>
                </a:solidFill>
              </a:rPr>
              <a:t> </a:t>
            </a:r>
            <a:r>
              <a:rPr lang="en-US" sz="1600" dirty="0" err="1" smtClean="0">
                <a:solidFill>
                  <a:schemeClr val="bg1"/>
                </a:solidFill>
              </a:rPr>
              <a:t>lại</a:t>
            </a:r>
            <a:r>
              <a:rPr lang="en-US" sz="1600" dirty="0" smtClean="0">
                <a:solidFill>
                  <a:schemeClr val="bg1"/>
                </a:solidFill>
              </a:rPr>
              <a:t>.</a:t>
            </a:r>
            <a:endParaRPr lang="en-US" sz="1600" dirty="0">
              <a:solidFill>
                <a:schemeClr val="bg1"/>
              </a:solidFill>
            </a:endParaRPr>
          </a:p>
        </p:txBody>
      </p:sp>
      <p:sp>
        <p:nvSpPr>
          <p:cNvPr id="20" name="Text Placeholder 44"/>
          <p:cNvSpPr txBox="1">
            <a:spLocks/>
          </p:cNvSpPr>
          <p:nvPr/>
        </p:nvSpPr>
        <p:spPr>
          <a:xfrm>
            <a:off x="150812" y="2863953"/>
            <a:ext cx="5472748" cy="179566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Tiếp</a:t>
            </a:r>
            <a:r>
              <a:rPr lang="en-US" sz="2000" b="1" dirty="0">
                <a:solidFill>
                  <a:schemeClr val="bg1"/>
                </a:solidFill>
              </a:rPr>
              <a:t> </a:t>
            </a:r>
            <a:r>
              <a:rPr lang="en-US" sz="2000" b="1" dirty="0" err="1">
                <a:solidFill>
                  <a:schemeClr val="bg1"/>
                </a:solidFill>
              </a:rPr>
              <a:t>cập</a:t>
            </a:r>
            <a:r>
              <a:rPr lang="en-US" sz="2000" b="1" dirty="0">
                <a:solidFill>
                  <a:schemeClr val="bg1"/>
                </a:solidFill>
              </a:rPr>
              <a:t> </a:t>
            </a:r>
            <a:r>
              <a:rPr lang="en-US" sz="2000" b="1" dirty="0" err="1" smtClean="0">
                <a:solidFill>
                  <a:schemeClr val="bg1"/>
                </a:solidFill>
              </a:rPr>
              <a:t>thị</a:t>
            </a:r>
            <a:r>
              <a:rPr lang="en-US" sz="2000" b="1" dirty="0" smtClean="0">
                <a:solidFill>
                  <a:schemeClr val="bg1"/>
                </a:solidFill>
              </a:rPr>
              <a:t> </a:t>
            </a:r>
            <a:r>
              <a:rPr lang="en-US" sz="2000" b="1" dirty="0" err="1" smtClean="0">
                <a:solidFill>
                  <a:schemeClr val="bg1"/>
                </a:solidFill>
              </a:rPr>
              <a:t>tr</a:t>
            </a:r>
            <a:r>
              <a:rPr lang="vi-VN" sz="2000" b="1" dirty="0" smtClean="0">
                <a:solidFill>
                  <a:schemeClr val="bg1"/>
                </a:solidFill>
              </a:rPr>
              <a:t>ường</a:t>
            </a:r>
            <a:r>
              <a:rPr lang="en-US" sz="2000" b="1" dirty="0">
                <a:solidFill>
                  <a:schemeClr val="bg1"/>
                </a:solidFill>
              </a:rPr>
              <a:t> </a:t>
            </a:r>
            <a:r>
              <a:rPr lang="en-US" sz="2000" b="1" dirty="0" err="1">
                <a:solidFill>
                  <a:schemeClr val="bg1"/>
                </a:solidFill>
              </a:rPr>
              <a:t>dễ</a:t>
            </a:r>
            <a:r>
              <a:rPr lang="en-US" sz="2000" b="1" dirty="0">
                <a:solidFill>
                  <a:schemeClr val="bg1"/>
                </a:solidFill>
              </a:rPr>
              <a:t> </a:t>
            </a:r>
            <a:r>
              <a:rPr lang="en-US" sz="2000" b="1" dirty="0" err="1">
                <a:solidFill>
                  <a:schemeClr val="bg1"/>
                </a:solidFill>
              </a:rPr>
              <a:t>dàng</a:t>
            </a:r>
            <a:endParaRPr lang="en-US" sz="2000" b="1" dirty="0">
              <a:solidFill>
                <a:schemeClr val="bg1"/>
              </a:solidFill>
            </a:endParaRPr>
          </a:p>
          <a:p>
            <a:pPr marL="0" indent="0">
              <a:lnSpc>
                <a:spcPct val="150000"/>
              </a:lnSpc>
              <a:buNone/>
            </a:pPr>
            <a:r>
              <a:rPr lang="vi-VN" sz="1600" dirty="0">
                <a:solidFill>
                  <a:schemeClr val="bg1"/>
                </a:solidFill>
              </a:rPr>
              <a:t>Với IEO, các token </a:t>
            </a:r>
            <a:r>
              <a:rPr lang="en-US" sz="1600" dirty="0" err="1" smtClean="0">
                <a:solidFill>
                  <a:schemeClr val="bg1"/>
                </a:solidFill>
              </a:rPr>
              <a:t>tiềm</a:t>
            </a:r>
            <a:r>
              <a:rPr lang="en-US" sz="1600" dirty="0" smtClean="0">
                <a:solidFill>
                  <a:schemeClr val="bg1"/>
                </a:solidFill>
              </a:rPr>
              <a:t> </a:t>
            </a:r>
            <a:r>
              <a:rPr lang="en-US" sz="1600" dirty="0" err="1" smtClean="0">
                <a:solidFill>
                  <a:schemeClr val="bg1"/>
                </a:solidFill>
              </a:rPr>
              <a:t>năng</a:t>
            </a:r>
            <a:r>
              <a:rPr lang="vi-VN" sz="1600" dirty="0" smtClean="0">
                <a:solidFill>
                  <a:schemeClr val="bg1"/>
                </a:solidFill>
              </a:rPr>
              <a:t> </a:t>
            </a:r>
            <a:r>
              <a:rPr lang="vi-VN" sz="1600" dirty="0">
                <a:solidFill>
                  <a:schemeClr val="bg1"/>
                </a:solidFill>
              </a:rPr>
              <a:t>nằm ngay bên cạnh các token hiện tại của bạn trong ví sàn, giúp bạn dễ dàng chuyển số dư giữa các tài </a:t>
            </a:r>
            <a:r>
              <a:rPr lang="en-US" sz="1600" dirty="0" err="1" smtClean="0">
                <a:solidFill>
                  <a:schemeClr val="bg1"/>
                </a:solidFill>
              </a:rPr>
              <a:t>khoản</a:t>
            </a:r>
            <a:r>
              <a:rPr lang="vi-VN" sz="1600" dirty="0" smtClean="0">
                <a:solidFill>
                  <a:schemeClr val="bg1"/>
                </a:solidFill>
              </a:rPr>
              <a:t>.</a:t>
            </a:r>
            <a:endParaRPr lang="en-US" sz="1600" dirty="0">
              <a:solidFill>
                <a:schemeClr val="bg1"/>
              </a:solidFill>
            </a:endParaRPr>
          </a:p>
        </p:txBody>
      </p:sp>
      <p:sp>
        <p:nvSpPr>
          <p:cNvPr id="22" name="Text Placeholder 44"/>
          <p:cNvSpPr txBox="1">
            <a:spLocks/>
          </p:cNvSpPr>
          <p:nvPr/>
        </p:nvSpPr>
        <p:spPr>
          <a:xfrm>
            <a:off x="150812" y="4800600"/>
            <a:ext cx="4841323" cy="1542667"/>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smtClean="0">
                <a:solidFill>
                  <a:schemeClr val="bg1"/>
                </a:solidFill>
              </a:rPr>
              <a:t>Giảm</a:t>
            </a:r>
            <a:r>
              <a:rPr lang="en-US" sz="2000" b="1" dirty="0" smtClean="0">
                <a:solidFill>
                  <a:schemeClr val="bg1"/>
                </a:solidFill>
              </a:rPr>
              <a:t> </a:t>
            </a:r>
            <a:r>
              <a:rPr lang="en-US" sz="2000" b="1" dirty="0" err="1" smtClean="0">
                <a:solidFill>
                  <a:schemeClr val="bg1"/>
                </a:solidFill>
              </a:rPr>
              <a:t>thiểu</a:t>
            </a:r>
            <a:r>
              <a:rPr lang="en-US" sz="2000" b="1" dirty="0" smtClean="0">
                <a:solidFill>
                  <a:schemeClr val="bg1"/>
                </a:solidFill>
              </a:rPr>
              <a:t> </a:t>
            </a:r>
            <a:r>
              <a:rPr lang="en-US" sz="2000" b="1" dirty="0" err="1" smtClean="0">
                <a:solidFill>
                  <a:schemeClr val="bg1"/>
                </a:solidFill>
              </a:rPr>
              <a:t>rủi</a:t>
            </a:r>
            <a:r>
              <a:rPr lang="en-US" sz="2000" b="1" dirty="0" smtClean="0">
                <a:solidFill>
                  <a:schemeClr val="bg1"/>
                </a:solidFill>
              </a:rPr>
              <a:t> </a:t>
            </a:r>
            <a:r>
              <a:rPr lang="en-US" sz="2000" b="1" dirty="0" err="1" smtClean="0">
                <a:solidFill>
                  <a:schemeClr val="bg1"/>
                </a:solidFill>
              </a:rPr>
              <a:t>ro</a:t>
            </a:r>
            <a:endParaRPr lang="en-US" sz="2000" b="1" dirty="0">
              <a:solidFill>
                <a:schemeClr val="bg1"/>
              </a:solidFill>
            </a:endParaRPr>
          </a:p>
          <a:p>
            <a:pPr marL="0" indent="0">
              <a:lnSpc>
                <a:spcPct val="150000"/>
              </a:lnSpc>
              <a:buNone/>
            </a:pPr>
            <a:r>
              <a:rPr lang="en-US" sz="1600" dirty="0" err="1" smtClean="0">
                <a:solidFill>
                  <a:schemeClr val="bg1"/>
                </a:solidFill>
              </a:rPr>
              <a:t>Là</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a:solidFill>
                  <a:schemeClr val="bg1"/>
                </a:solidFill>
              </a:rPr>
              <a:t>viên</a:t>
            </a:r>
            <a:r>
              <a:rPr lang="en-US" sz="1600" dirty="0">
                <a:solidFill>
                  <a:schemeClr val="bg1"/>
                </a:solidFill>
              </a:rPr>
              <a:t> </a:t>
            </a:r>
            <a:r>
              <a:rPr lang="en-US" sz="1600" dirty="0" err="1">
                <a:solidFill>
                  <a:schemeClr val="bg1"/>
                </a:solidFill>
              </a:rPr>
              <a:t>của</a:t>
            </a:r>
            <a:r>
              <a:rPr lang="en-US" sz="1600" dirty="0">
                <a:solidFill>
                  <a:schemeClr val="bg1"/>
                </a:solidFill>
              </a:rPr>
              <a:t> </a:t>
            </a:r>
            <a:r>
              <a:rPr lang="en-US" sz="1600" dirty="0" err="1">
                <a:solidFill>
                  <a:schemeClr val="bg1"/>
                </a:solidFill>
              </a:rPr>
              <a:t>một</a:t>
            </a:r>
            <a:r>
              <a:rPr lang="en-US" sz="1600" dirty="0">
                <a:solidFill>
                  <a:schemeClr val="bg1"/>
                </a:solidFill>
              </a:rPr>
              <a:t> </a:t>
            </a:r>
            <a:r>
              <a:rPr lang="en-US" sz="1600" dirty="0" err="1">
                <a:solidFill>
                  <a:schemeClr val="bg1"/>
                </a:solidFill>
              </a:rPr>
              <a:t>sàn</a:t>
            </a:r>
            <a:r>
              <a:rPr lang="en-US" sz="1600" dirty="0">
                <a:solidFill>
                  <a:schemeClr val="bg1"/>
                </a:solidFill>
              </a:rPr>
              <a:t> </a:t>
            </a:r>
            <a:r>
              <a:rPr lang="en-US" sz="1600" dirty="0" err="1">
                <a:solidFill>
                  <a:schemeClr val="bg1"/>
                </a:solidFill>
              </a:rPr>
              <a:t>giao</a:t>
            </a:r>
            <a:r>
              <a:rPr lang="en-US" sz="1600" dirty="0">
                <a:solidFill>
                  <a:schemeClr val="bg1"/>
                </a:solidFill>
              </a:rPr>
              <a:t> </a:t>
            </a:r>
            <a:r>
              <a:rPr lang="en-US" sz="1600" dirty="0" err="1">
                <a:solidFill>
                  <a:schemeClr val="bg1"/>
                </a:solidFill>
              </a:rPr>
              <a:t>dịch</a:t>
            </a:r>
            <a:r>
              <a:rPr lang="en-US" sz="1600" dirty="0">
                <a:solidFill>
                  <a:schemeClr val="bg1"/>
                </a:solidFill>
              </a:rPr>
              <a:t> </a:t>
            </a:r>
            <a:r>
              <a:rPr lang="en-US" sz="1600" dirty="0" err="1">
                <a:solidFill>
                  <a:schemeClr val="bg1"/>
                </a:solidFill>
              </a:rPr>
              <a:t>uy</a:t>
            </a:r>
            <a:r>
              <a:rPr lang="en-US" sz="1600" dirty="0">
                <a:solidFill>
                  <a:schemeClr val="bg1"/>
                </a:solidFill>
              </a:rPr>
              <a:t> </a:t>
            </a:r>
            <a:r>
              <a:rPr lang="en-US" sz="1600" dirty="0" err="1">
                <a:solidFill>
                  <a:schemeClr val="bg1"/>
                </a:solidFill>
              </a:rPr>
              <a:t>tín</a:t>
            </a:r>
            <a:r>
              <a:rPr lang="en-US" sz="1600" dirty="0">
                <a:solidFill>
                  <a:schemeClr val="bg1"/>
                </a:solidFill>
              </a:rPr>
              <a:t> </a:t>
            </a:r>
            <a:r>
              <a:rPr lang="en-US" sz="1600" dirty="0" err="1">
                <a:solidFill>
                  <a:schemeClr val="bg1"/>
                </a:solidFill>
              </a:rPr>
              <a:t>hợp</a:t>
            </a:r>
            <a:r>
              <a:rPr lang="en-US" sz="1600" dirty="0">
                <a:solidFill>
                  <a:schemeClr val="bg1"/>
                </a:solidFill>
              </a:rPr>
              <a:t> </a:t>
            </a:r>
            <a:r>
              <a:rPr lang="en-US" sz="1600" dirty="0" err="1" smtClean="0">
                <a:solidFill>
                  <a:schemeClr val="bg1"/>
                </a:solidFill>
              </a:rPr>
              <a:t>pháp</a:t>
            </a:r>
            <a:r>
              <a:rPr lang="en-US" sz="1600" dirty="0">
                <a:solidFill>
                  <a:schemeClr val="bg1"/>
                </a:solidFill>
              </a:rPr>
              <a:t> </a:t>
            </a:r>
            <a:r>
              <a:rPr lang="en-US" sz="1600" dirty="0" err="1" smtClean="0">
                <a:solidFill>
                  <a:schemeClr val="bg1"/>
                </a:solidFill>
              </a:rPr>
              <a:t>bạn</a:t>
            </a:r>
            <a:r>
              <a:rPr lang="en-US" sz="1600" dirty="0" smtClean="0">
                <a:solidFill>
                  <a:schemeClr val="bg1"/>
                </a:solidFill>
              </a:rPr>
              <a:t> </a:t>
            </a:r>
            <a:r>
              <a:rPr lang="en-US" sz="1600" dirty="0" err="1" smtClean="0">
                <a:solidFill>
                  <a:schemeClr val="bg1"/>
                </a:solidFill>
              </a:rPr>
              <a:t>sẽ</a:t>
            </a:r>
            <a:r>
              <a:rPr lang="en-US" sz="1600" dirty="0" smtClean="0">
                <a:solidFill>
                  <a:schemeClr val="bg1"/>
                </a:solidFill>
              </a:rPr>
              <a:t> </a:t>
            </a:r>
            <a:r>
              <a:rPr lang="en-US" sz="1600" dirty="0" err="1" smtClean="0">
                <a:solidFill>
                  <a:schemeClr val="bg1"/>
                </a:solidFill>
              </a:rPr>
              <a:t>được</a:t>
            </a:r>
            <a:r>
              <a:rPr lang="en-US" sz="1600" dirty="0" smtClean="0">
                <a:solidFill>
                  <a:schemeClr val="bg1"/>
                </a:solidFill>
              </a:rPr>
              <a:t> </a:t>
            </a:r>
            <a:r>
              <a:rPr lang="en-US" sz="1600" dirty="0" err="1" smtClean="0">
                <a:solidFill>
                  <a:schemeClr val="bg1"/>
                </a:solidFill>
              </a:rPr>
              <a:t>đảm</a:t>
            </a:r>
            <a:r>
              <a:rPr lang="en-US" sz="1600" dirty="0" smtClean="0">
                <a:solidFill>
                  <a:schemeClr val="bg1"/>
                </a:solidFill>
              </a:rPr>
              <a:t> </a:t>
            </a:r>
            <a:r>
              <a:rPr lang="en-US" sz="1600" dirty="0" err="1" smtClean="0">
                <a:solidFill>
                  <a:schemeClr val="bg1"/>
                </a:solidFill>
              </a:rPr>
              <a:t>bảo</a:t>
            </a:r>
            <a:r>
              <a:rPr lang="en-US" sz="1600" dirty="0" smtClean="0">
                <a:solidFill>
                  <a:schemeClr val="bg1"/>
                </a:solidFill>
              </a:rPr>
              <a:t> </a:t>
            </a:r>
            <a:r>
              <a:rPr lang="en-US" sz="1600" dirty="0" err="1" smtClean="0">
                <a:solidFill>
                  <a:schemeClr val="bg1"/>
                </a:solidFill>
              </a:rPr>
              <a:t>khi</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a:t>
            </a:r>
            <a:endParaRPr lang="en-US" sz="1600" dirty="0">
              <a:solidFill>
                <a:schemeClr val="bg1"/>
              </a:solidFill>
            </a:endParaRPr>
          </a:p>
        </p:txBody>
      </p:sp>
    </p:spTree>
    <p:extLst>
      <p:ext uri="{BB962C8B-B14F-4D97-AF65-F5344CB8AC3E}">
        <p14:creationId xmlns:p14="http://schemas.microsoft.com/office/powerpoint/2010/main" val="3327529612"/>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27710" y="2539492"/>
            <a:ext cx="2315231" cy="2409136"/>
          </a:xfrm>
          <a:prstGeom prst="rect">
            <a:avLst/>
          </a:prstGeom>
        </p:spPr>
      </p:pic>
      <p:sp>
        <p:nvSpPr>
          <p:cNvPr id="4" name="Title 3"/>
          <p:cNvSpPr>
            <a:spLocks noGrp="1"/>
          </p:cNvSpPr>
          <p:nvPr>
            <p:ph type="title"/>
          </p:nvPr>
        </p:nvSpPr>
        <p:spPr>
          <a:xfrm>
            <a:off x="-96445" y="183993"/>
            <a:ext cx="12292142" cy="660511"/>
          </a:xfrm>
        </p:spPr>
        <p:txBody>
          <a:bodyPr/>
          <a:lstStyle/>
          <a:p>
            <a:r>
              <a:rPr lang="en-US" b="1">
                <a:solidFill>
                  <a:schemeClr val="bg1"/>
                </a:solidFill>
                <a:effectLst>
                  <a:outerShdw blurRad="38100" dist="38100" dir="2700000" algn="tl">
                    <a:srgbClr val="000000">
                      <a:alpha val="43137"/>
                    </a:srgbClr>
                  </a:outerShdw>
                </a:effectLst>
              </a:rPr>
              <a:t>CÁC DỰ </a:t>
            </a:r>
            <a:r>
              <a:rPr lang="en-US" b="1" smtClean="0">
                <a:solidFill>
                  <a:schemeClr val="bg1"/>
                </a:solidFill>
                <a:effectLst>
                  <a:outerShdw blurRad="38100" dist="38100" dir="2700000" algn="tl">
                    <a:srgbClr val="000000">
                      <a:alpha val="43137"/>
                    </a:srgbClr>
                  </a:outerShdw>
                </a:effectLst>
              </a:rPr>
              <a:t>ÁN IEO </a:t>
            </a:r>
            <a:r>
              <a:rPr lang="en-US" b="1">
                <a:solidFill>
                  <a:schemeClr val="bg1"/>
                </a:solidFill>
                <a:effectLst>
                  <a:outerShdw blurRad="38100" dist="38100" dir="2700000" algn="tl">
                    <a:srgbClr val="000000">
                      <a:alpha val="43137"/>
                    </a:srgbClr>
                  </a:outerShdw>
                </a:effectLst>
              </a:rPr>
              <a:t>TIỀM </a:t>
            </a:r>
            <a:r>
              <a:rPr lang="en-US" b="1" smtClean="0">
                <a:solidFill>
                  <a:schemeClr val="bg1"/>
                </a:solidFill>
                <a:effectLst>
                  <a:outerShdw blurRad="38100" dist="38100" dir="2700000" algn="tl">
                    <a:srgbClr val="000000">
                      <a:alpha val="43137"/>
                    </a:srgbClr>
                  </a:outerShdw>
                </a:effectLst>
              </a:rPr>
              <a:t>NĂNG TRONG 2019</a:t>
            </a:r>
            <a:endParaRPr lang="en-US" b="1" dirty="0">
              <a:solidFill>
                <a:schemeClr val="bg1"/>
              </a:solidFill>
              <a:effectLst>
                <a:outerShdw blurRad="38100" dist="38100" dir="2700000" algn="tl">
                  <a:srgbClr val="000000">
                    <a:alpha val="43137"/>
                  </a:srgbClr>
                </a:outerShdw>
              </a:effectLst>
            </a:endParaRPr>
          </a:p>
        </p:txBody>
      </p:sp>
      <p:sp>
        <p:nvSpPr>
          <p:cNvPr id="8" name="TextBox 7"/>
          <p:cNvSpPr txBox="1"/>
          <p:nvPr/>
        </p:nvSpPr>
        <p:spPr>
          <a:xfrm>
            <a:off x="4021" y="1347567"/>
            <a:ext cx="2524125" cy="1092585"/>
          </a:xfrm>
          <a:prstGeom prst="rect">
            <a:avLst/>
          </a:prstGeom>
          <a:noFill/>
          <a:ln>
            <a:noFill/>
          </a:ln>
        </p:spPr>
        <p:txBody>
          <a:bodyPr wrap="square" lIns="121899" tIns="60949" rIns="121899" bIns="60949" rtlCol="0" anchor="ctr">
            <a:spAutoFit/>
          </a:bodyPr>
          <a:lstStyle/>
          <a:p>
            <a:pPr>
              <a:lnSpc>
                <a:spcPct val="150000"/>
              </a:lnSpc>
            </a:pPr>
            <a:r>
              <a:rPr lang="vi-VN" sz="1400" dirty="0">
                <a:solidFill>
                  <a:schemeClr val="bg1"/>
                </a:solidFill>
              </a:rPr>
              <a:t>- Ngày mở bán: 28/01 Mã: BTT Token </a:t>
            </a:r>
            <a:r>
              <a:rPr lang="vi-VN" sz="1400">
                <a:solidFill>
                  <a:schemeClr val="bg1"/>
                </a:solidFill>
              </a:rPr>
              <a:t>type</a:t>
            </a:r>
            <a:r>
              <a:rPr lang="vi-VN" sz="1400" smtClean="0">
                <a:solidFill>
                  <a:schemeClr val="bg1"/>
                </a:solidFill>
              </a:rPr>
              <a:t>: Giá IEO: 1 BTT = 0.00012 USD</a:t>
            </a:r>
            <a:endParaRPr lang="en-US" sz="1400" dirty="0">
              <a:solidFill>
                <a:schemeClr val="bg1"/>
              </a:solidFill>
            </a:endParaRPr>
          </a:p>
        </p:txBody>
      </p:sp>
      <p:sp>
        <p:nvSpPr>
          <p:cNvPr id="14" name="TextBox 13"/>
          <p:cNvSpPr txBox="1"/>
          <p:nvPr/>
        </p:nvSpPr>
        <p:spPr>
          <a:xfrm>
            <a:off x="4021" y="3290703"/>
            <a:ext cx="2524125" cy="769419"/>
          </a:xfrm>
          <a:prstGeom prst="rect">
            <a:avLst/>
          </a:prstGeom>
          <a:noFill/>
          <a:ln>
            <a:noFill/>
          </a:ln>
        </p:spPr>
        <p:txBody>
          <a:bodyPr wrap="square" lIns="121899" tIns="60949" rIns="121899" bIns="60949" rtlCol="0" anchor="ctr">
            <a:spAutoFit/>
          </a:bodyPr>
          <a:lstStyle/>
          <a:p>
            <a:r>
              <a:rPr lang="vi-VN" sz="1400" dirty="0">
                <a:solidFill>
                  <a:schemeClr val="bg1"/>
                </a:solidFill>
              </a:rPr>
              <a:t>- Ngày mở bán: 25/02 Mã: FET Loại </a:t>
            </a:r>
            <a:r>
              <a:rPr lang="vi-VN" sz="1400">
                <a:solidFill>
                  <a:schemeClr val="bg1"/>
                </a:solidFill>
              </a:rPr>
              <a:t>token</a:t>
            </a:r>
            <a:r>
              <a:rPr lang="vi-VN" sz="1400" smtClean="0">
                <a:solidFill>
                  <a:schemeClr val="bg1"/>
                </a:solidFill>
              </a:rPr>
              <a:t>: ERC20 Giá IEO: 1 FET = 0.08670 USD</a:t>
            </a:r>
            <a:endParaRPr lang="en-US" sz="1400" dirty="0">
              <a:solidFill>
                <a:schemeClr val="bg1"/>
              </a:solidFill>
            </a:endParaRPr>
          </a:p>
        </p:txBody>
      </p:sp>
      <p:sp>
        <p:nvSpPr>
          <p:cNvPr id="15" name="TextBox 14"/>
          <p:cNvSpPr txBox="1"/>
          <p:nvPr/>
        </p:nvSpPr>
        <p:spPr>
          <a:xfrm>
            <a:off x="4021" y="5092657"/>
            <a:ext cx="2524125"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6" name="TextBox 15"/>
          <p:cNvSpPr txBox="1"/>
          <p:nvPr/>
        </p:nvSpPr>
        <p:spPr>
          <a:xfrm>
            <a:off x="9371012" y="1509149"/>
            <a:ext cx="2522743"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7" name="TextBox 16"/>
          <p:cNvSpPr txBox="1"/>
          <p:nvPr/>
        </p:nvSpPr>
        <p:spPr>
          <a:xfrm>
            <a:off x="9502084" y="3231895"/>
            <a:ext cx="251865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8" name="TextBox 17"/>
          <p:cNvSpPr txBox="1"/>
          <p:nvPr/>
        </p:nvSpPr>
        <p:spPr>
          <a:xfrm>
            <a:off x="9446169" y="5085492"/>
            <a:ext cx="263048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r>
              <a:rPr lang="vi-VN" sz="1400" smtClean="0">
                <a:solidFill>
                  <a:schemeClr val="bg1"/>
                </a:solidFill>
              </a:rPr>
              <a:t>USD</a:t>
            </a:r>
            <a:endParaRPr lang="en-US" sz="1400" dirty="0">
              <a:solidFill>
                <a:schemeClr val="bg1"/>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001314"/>
            <a:ext cx="2431912" cy="2704286"/>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2219761"/>
            <a:ext cx="2431912" cy="270428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58751"/>
            <a:ext cx="2431912" cy="2704286"/>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4000693"/>
            <a:ext cx="2431912" cy="2704286"/>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2219140"/>
            <a:ext cx="2431912" cy="2704286"/>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381000"/>
            <a:ext cx="2431912" cy="2704286"/>
          </a:xfrm>
          <a:prstGeom prst="rect">
            <a:avLst/>
          </a:prstGeom>
        </p:spPr>
      </p:pic>
      <p:cxnSp>
        <p:nvCxnSpPr>
          <p:cNvPr id="9" name="Straight Connector 8"/>
          <p:cNvCxnSpPr/>
          <p:nvPr/>
        </p:nvCxnSpPr>
        <p:spPr>
          <a:xfrm flipV="1">
            <a:off x="5922962" y="975075"/>
            <a:ext cx="0" cy="1676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3231356" y="975075"/>
            <a:ext cx="2691607" cy="131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240881" y="985838"/>
            <a:ext cx="0" cy="52331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6613525" y="980456"/>
            <a:ext cx="0" cy="1810369"/>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6613524" y="975075"/>
            <a:ext cx="2032725" cy="538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8646249" y="971550"/>
            <a:ext cx="0" cy="40005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6989762" y="2980042"/>
            <a:ext cx="0" cy="844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6989762" y="2980042"/>
            <a:ext cx="165648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231356" y="2980042"/>
            <a:ext cx="1796256"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5027612" y="2980581"/>
            <a:ext cx="0" cy="7640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3240881" y="4648200"/>
            <a:ext cx="2167731"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3240881" y="4648200"/>
            <a:ext cx="0" cy="152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6" name="Straight Connector 6145"/>
          <p:cNvCxnSpPr/>
          <p:nvPr/>
        </p:nvCxnSpPr>
        <p:spPr>
          <a:xfrm flipH="1">
            <a:off x="6937375" y="4760118"/>
            <a:ext cx="171363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9" name="Straight Connector 6148"/>
          <p:cNvCxnSpPr/>
          <p:nvPr/>
        </p:nvCxnSpPr>
        <p:spPr>
          <a:xfrm>
            <a:off x="6937375" y="4267200"/>
            <a:ext cx="0" cy="4929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7472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anim calcmode="lin" valueType="num">
                                      <p:cBhvr>
                                        <p:cTn id="21"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15">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p:cTn id="28" dur="500" fill="hold"/>
                                        <p:tgtEl>
                                          <p:spTgt spid="16"/>
                                        </p:tgtEl>
                                        <p:attrNameLst>
                                          <p:attrName>ppt_w</p:attrName>
                                        </p:attrNameLst>
                                      </p:cBhvr>
                                      <p:tavLst>
                                        <p:tav tm="0">
                                          <p:val>
                                            <p:fltVal val="0"/>
                                          </p:val>
                                        </p:tav>
                                        <p:tav tm="100000">
                                          <p:val>
                                            <p:strVal val="#ppt_w"/>
                                          </p:val>
                                        </p:tav>
                                      </p:tavLst>
                                    </p:anim>
                                    <p:anim calcmode="lin" valueType="num">
                                      <p:cBhvr>
                                        <p:cTn id="29" dur="500" fill="hold"/>
                                        <p:tgtEl>
                                          <p:spTgt spid="16"/>
                                        </p:tgtEl>
                                        <p:attrNameLst>
                                          <p:attrName>ppt_h</p:attrName>
                                        </p:attrNameLst>
                                      </p:cBhvr>
                                      <p:tavLst>
                                        <p:tav tm="0">
                                          <p:val>
                                            <p:fltVal val="0"/>
                                          </p:val>
                                        </p:tav>
                                        <p:tav tm="100000">
                                          <p:val>
                                            <p:strVal val="#ppt_h"/>
                                          </p:val>
                                        </p:tav>
                                      </p:tavLst>
                                    </p:anim>
                                    <p:animEffect transition="in" filter="fade">
                                      <p:cBhvr>
                                        <p:cTn id="30" dur="5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fltVal val="0"/>
                                          </p:val>
                                        </p:tav>
                                        <p:tav tm="100000">
                                          <p:val>
                                            <p:strVal val="#ppt_h"/>
                                          </p:val>
                                        </p:tav>
                                      </p:tavLst>
                                    </p:anim>
                                    <p:animEffect transition="in" filter="fade">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17"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Text"/>
          <p:cNvSpPr txBox="1"/>
          <p:nvPr/>
        </p:nvSpPr>
        <p:spPr>
          <a:xfrm>
            <a:off x="544370" y="5534024"/>
            <a:ext cx="11415854" cy="923330"/>
          </a:xfrm>
          <a:prstGeom prst="rect">
            <a:avLst/>
          </a:prstGeom>
          <a:noFill/>
        </p:spPr>
        <p:txBody>
          <a:bodyPr wrap="square" lIns="0" tIns="0" rIns="0" bIns="0" rtlCol="0" anchor="ctr">
            <a:spAutoFit/>
          </a:bodyPr>
          <a:lstStyle/>
          <a:p>
            <a:pPr>
              <a:lnSpc>
                <a:spcPct val="150000"/>
              </a:lnSpc>
            </a:pP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WorldTrade</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là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một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tảng</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a:t>
            </a:r>
            <a:r>
              <a:rPr lang="en-US" sz="2000" dirty="0" err="1">
                <a:solidFill>
                  <a:schemeClr val="bg1"/>
                </a:solidFill>
                <a:latin typeface="Roboto" panose="02000000000000000000" pitchFamily="2" charset="0"/>
                <a:ea typeface="Roboto" panose="02000000000000000000" pitchFamily="2" charset="0"/>
              </a:rPr>
              <a:t>iện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tử</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có</a:t>
            </a:r>
            <a:r>
              <a:rPr lang="en-US" sz="2000" dirty="0">
                <a:solidFill>
                  <a:schemeClr val="bg1"/>
                </a:solidFill>
                <a:latin typeface="Roboto" panose="02000000000000000000" pitchFamily="2" charset="0"/>
                <a:ea typeface="Roboto" panose="02000000000000000000" pitchFamily="2" charset="0"/>
              </a:rPr>
              <a:t> h</a:t>
            </a:r>
            <a:r>
              <a:rPr lang="vi-VN" sz="2000" dirty="0">
                <a:solidFill>
                  <a:schemeClr val="bg1"/>
                </a:solidFill>
                <a:latin typeface="Roboto" panose="02000000000000000000" pitchFamily="2" charset="0"/>
                <a:ea typeface="Roboto" panose="02000000000000000000" pitchFamily="2" charset="0"/>
              </a:rPr>
              <a:t>ơ</a:t>
            </a:r>
            <a:r>
              <a:rPr lang="en-US" sz="2000" dirty="0">
                <a:solidFill>
                  <a:schemeClr val="bg1"/>
                </a:solidFill>
                <a:latin typeface="Roboto" panose="02000000000000000000" pitchFamily="2" charset="0"/>
                <a:ea typeface="Roboto" panose="02000000000000000000" pitchFamily="2" charset="0"/>
              </a:rPr>
              <a:t>n 40 </a:t>
            </a:r>
            <a:r>
              <a:rPr lang="en-US" sz="2000" dirty="0" err="1">
                <a:solidFill>
                  <a:schemeClr val="bg1"/>
                </a:solidFill>
                <a:latin typeface="Roboto" panose="02000000000000000000" pitchFamily="2" charset="0"/>
                <a:ea typeface="Roboto" panose="02000000000000000000" pitchFamily="2" charset="0"/>
              </a:rPr>
              <a:t>cặp</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a:t>
            </a:r>
            <a:r>
              <a:rPr lang="en-US" sz="2000" dirty="0" err="1">
                <a:solidFill>
                  <a:schemeClr val="bg1"/>
                </a:solidFill>
                <a:latin typeface="Roboto" panose="02000000000000000000" pitchFamily="2" charset="0"/>
                <a:ea typeface="Roboto" panose="02000000000000000000" pitchFamily="2" charset="0"/>
              </a:rPr>
              <a:t>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khác</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nhau</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bao</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gồm</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Bitcoin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Ethereum</a:t>
            </a:r>
            <a:r>
              <a:rPr lang="en-US" sz="2000" dirty="0">
                <a:solidFill>
                  <a:schemeClr val="bg1"/>
                </a:solidFill>
                <a:latin typeface="Roboto" panose="02000000000000000000" pitchFamily="2" charset="0"/>
                <a:ea typeface="Roboto" panose="02000000000000000000" pitchFamily="2" charset="0"/>
              </a:rPr>
              <a:t>, Dash, Litecoin,v..v..</a:t>
            </a:r>
            <a:r>
              <a:rPr lang="en-US" sz="2000" dirty="0" err="1">
                <a:solidFill>
                  <a:schemeClr val="bg1"/>
                </a:solidFill>
                <a:latin typeface="Roboto" panose="02000000000000000000" pitchFamily="2" charset="0"/>
                <a:ea typeface="Roboto" panose="02000000000000000000" pitchFamily="2" charset="0"/>
              </a:rPr>
              <a:t>và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còn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phát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triển</a:t>
            </a:r>
            <a:r>
              <a:rPr lang="en-US" sz="2000" dirty="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cùng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các</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chương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trình</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đầy</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hứa</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hẹn</a:t>
            </a:r>
            <a:r>
              <a:rPr lang="en-US" sz="2000" dirty="0" smtClean="0">
                <a:solidFill>
                  <a:schemeClr val="bg1"/>
                </a:solidFill>
                <a:latin typeface="Roboto" panose="02000000000000000000" pitchFamily="2" charset="0"/>
                <a:ea typeface="Roboto" panose="02000000000000000000" pitchFamily="2" charset="0"/>
              </a:rPr>
              <a:t>.</a:t>
            </a:r>
            <a:endParaRPr lang="en-US" sz="2000" dirty="0">
              <a:solidFill>
                <a:schemeClr val="bg1"/>
              </a:solidFill>
              <a:latin typeface="Roboto" panose="02000000000000000000" pitchFamily="2" charset="0"/>
              <a:ea typeface="Roboto" panose="02000000000000000000" pitchFamily="2"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8062" y="3452112"/>
            <a:ext cx="7143750" cy="10953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7439" y="1147473"/>
            <a:ext cx="2404996" cy="2285999"/>
          </a:xfrm>
          <a:prstGeom prst="rect">
            <a:avLst/>
          </a:prstGeom>
        </p:spPr>
      </p:pic>
      <p:sp>
        <p:nvSpPr>
          <p:cNvPr id="5" name="TextBox 4"/>
          <p:cNvSpPr txBox="1"/>
          <p:nvPr/>
        </p:nvSpPr>
        <p:spPr>
          <a:xfrm>
            <a:off x="4291013" y="4902369"/>
            <a:ext cx="3377848" cy="507831"/>
          </a:xfrm>
          <a:prstGeom prst="rect">
            <a:avLst/>
          </a:prstGeom>
          <a:noFill/>
        </p:spPr>
        <p:txBody>
          <a:bodyPr wrap="none" rtlCol="0">
            <a:spAutoFit/>
          </a:bodyPr>
          <a:lstStyle/>
          <a:p>
            <a:r>
              <a:rPr lang="en-US" b="1">
                <a:solidFill>
                  <a:schemeClr val="bg1"/>
                </a:solidFill>
              </a:rPr>
              <a:t>Exchange </a:t>
            </a:r>
            <a:r>
              <a:rPr lang="en-US" b="1" smtClean="0">
                <a:solidFill>
                  <a:schemeClr val="bg1"/>
                </a:solidFill>
              </a:rPr>
              <a:t>The World</a:t>
            </a:r>
            <a:endParaRPr lang="en-US" b="1">
              <a:solidFill>
                <a:schemeClr val="bg1"/>
              </a:solidFill>
            </a:endParaRPr>
          </a:p>
        </p:txBody>
      </p:sp>
      <p:sp>
        <p:nvSpPr>
          <p:cNvPr id="11" name="Rectangle 10"/>
          <p:cNvSpPr/>
          <p:nvPr/>
        </p:nvSpPr>
        <p:spPr>
          <a:xfrm>
            <a:off x="3884612"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668861"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0711685"/>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4" name="Rectangle 13"/>
          <p:cNvSpPr/>
          <p:nvPr/>
        </p:nvSpPr>
        <p:spPr>
          <a:xfrm>
            <a:off x="2290761" y="1752600"/>
            <a:ext cx="7848600" cy="4571999"/>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822000" y="3821694"/>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Chip </a:t>
            </a:r>
            <a:r>
              <a:rPr lang="en-US" sz="2000" b="1" dirty="0">
                <a:solidFill>
                  <a:schemeClr val="bg1"/>
                </a:solidFill>
              </a:rPr>
              <a:t>Nano </a:t>
            </a:r>
            <a:r>
              <a:rPr lang="en-US" sz="2000" b="1" dirty="0" err="1">
                <a:solidFill>
                  <a:schemeClr val="bg1"/>
                </a:solidFill>
              </a:rPr>
              <a:t>có</a:t>
            </a:r>
            <a:r>
              <a:rPr lang="en-US" sz="2000" b="1" dirty="0">
                <a:solidFill>
                  <a:schemeClr val="bg1"/>
                </a:solidFill>
              </a:rPr>
              <a:t> </a:t>
            </a:r>
            <a:r>
              <a:rPr lang="en-US" sz="2000" b="1" dirty="0" err="1">
                <a:solidFill>
                  <a:schemeClr val="bg1"/>
                </a:solidFill>
              </a:rPr>
              <a:t>thể</a:t>
            </a:r>
            <a:r>
              <a:rPr lang="en-US" sz="2000" b="1" dirty="0">
                <a:solidFill>
                  <a:schemeClr val="bg1"/>
                </a:solidFill>
              </a:rPr>
              <a:t> </a:t>
            </a:r>
            <a:r>
              <a:rPr lang="en-US" sz="2000" b="1" dirty="0" err="1">
                <a:solidFill>
                  <a:schemeClr val="bg1"/>
                </a:solidFill>
              </a:rPr>
              <a:t>xử</a:t>
            </a:r>
            <a:r>
              <a:rPr lang="en-US" sz="2000" b="1" dirty="0">
                <a:solidFill>
                  <a:schemeClr val="bg1"/>
                </a:solidFill>
              </a:rPr>
              <a:t> </a:t>
            </a:r>
            <a:r>
              <a:rPr lang="en-US" sz="2000" b="1" dirty="0" err="1">
                <a:solidFill>
                  <a:schemeClr val="bg1"/>
                </a:solidFill>
              </a:rPr>
              <a:t>lý</a:t>
            </a:r>
            <a:r>
              <a:rPr lang="en-US" sz="2000" b="1" dirty="0">
                <a:solidFill>
                  <a:schemeClr val="bg1"/>
                </a:solidFill>
              </a:rPr>
              <a:t> </a:t>
            </a:r>
            <a:r>
              <a:rPr lang="en-US" sz="2000" b="1" dirty="0" err="1">
                <a:solidFill>
                  <a:schemeClr val="bg1"/>
                </a:solidFill>
              </a:rPr>
              <a:t>hàng</a:t>
            </a:r>
            <a:r>
              <a:rPr lang="en-US" sz="2000" b="1" dirty="0">
                <a:solidFill>
                  <a:schemeClr val="bg1"/>
                </a:solidFill>
              </a:rPr>
              <a:t> </a:t>
            </a:r>
            <a:r>
              <a:rPr lang="en-US" sz="2000" b="1" dirty="0" err="1">
                <a:solidFill>
                  <a:schemeClr val="bg1"/>
                </a:solidFill>
              </a:rPr>
              <a:t>triệu</a:t>
            </a:r>
            <a:r>
              <a:rPr lang="en-US" sz="2000" b="1" dirty="0">
                <a:solidFill>
                  <a:schemeClr val="bg1"/>
                </a:solidFill>
              </a:rPr>
              <a:t> </a:t>
            </a:r>
            <a:r>
              <a:rPr lang="vi-VN" sz="2000" b="1" dirty="0">
                <a:solidFill>
                  <a:schemeClr val="bg1"/>
                </a:solidFill>
              </a:rPr>
              <a:t>đơ</a:t>
            </a:r>
            <a:r>
              <a:rPr lang="en-US" sz="2000" b="1" dirty="0">
                <a:solidFill>
                  <a:schemeClr val="bg1"/>
                </a:solidFill>
              </a:rPr>
              <a:t>n </a:t>
            </a:r>
            <a:r>
              <a:rPr lang="en-US" sz="2000" b="1" dirty="0" err="1">
                <a:solidFill>
                  <a:schemeClr val="bg1"/>
                </a:solidFill>
              </a:rPr>
              <a:t>hàng</a:t>
            </a:r>
            <a:r>
              <a:rPr lang="en-US" sz="2000" b="1" dirty="0">
                <a:solidFill>
                  <a:schemeClr val="bg1"/>
                </a:solidFill>
              </a:rPr>
              <a:t> </a:t>
            </a:r>
            <a:r>
              <a:rPr lang="en-US" sz="2000" b="1" dirty="0" err="1">
                <a:solidFill>
                  <a:schemeClr val="bg1"/>
                </a:solidFill>
              </a:rPr>
              <a:t>mỗi</a:t>
            </a:r>
            <a:r>
              <a:rPr lang="en-US" sz="2000" b="1" dirty="0">
                <a:solidFill>
                  <a:schemeClr val="bg1"/>
                </a:solidFill>
              </a:rPr>
              <a:t> </a:t>
            </a:r>
            <a:r>
              <a:rPr lang="en-US" sz="2000" b="1" dirty="0" err="1">
                <a:solidFill>
                  <a:schemeClr val="bg1"/>
                </a:solidFill>
              </a:rPr>
              <a:t>giây</a:t>
            </a:r>
            <a:r>
              <a:rPr lang="en-US" sz="2000" b="1" dirty="0">
                <a:solidFill>
                  <a:schemeClr val="bg1"/>
                </a:solidFill>
              </a:rPr>
              <a:t>.</a:t>
            </a:r>
          </a:p>
        </p:txBody>
      </p:sp>
      <p:sp>
        <p:nvSpPr>
          <p:cNvPr id="11" name="TextBox 10"/>
          <p:cNvSpPr txBox="1"/>
          <p:nvPr/>
        </p:nvSpPr>
        <p:spPr>
          <a:xfrm>
            <a:off x="2835274" y="55981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dirty="0" err="1">
                <a:solidFill>
                  <a:schemeClr val="bg1"/>
                </a:solidFill>
              </a:rPr>
              <a:t>trợ</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ngôn</a:t>
            </a:r>
            <a:r>
              <a:rPr lang="en-US" sz="2000" b="1" dirty="0">
                <a:solidFill>
                  <a:schemeClr val="bg1"/>
                </a:solidFill>
              </a:rPr>
              <a:t> </a:t>
            </a:r>
            <a:r>
              <a:rPr lang="en-US" sz="2000" b="1" dirty="0" err="1">
                <a:solidFill>
                  <a:schemeClr val="bg1"/>
                </a:solidFill>
              </a:rPr>
              <a:t>ngữ</a:t>
            </a:r>
            <a:r>
              <a:rPr lang="en-US" sz="2000" b="1" dirty="0">
                <a:solidFill>
                  <a:schemeClr val="bg1"/>
                </a:solidFill>
              </a:rPr>
              <a:t>.</a:t>
            </a:r>
          </a:p>
        </p:txBody>
      </p:sp>
      <p:sp>
        <p:nvSpPr>
          <p:cNvPr id="12" name="TextBox 11"/>
          <p:cNvSpPr txBox="1"/>
          <p:nvPr/>
        </p:nvSpPr>
        <p:spPr>
          <a:xfrm>
            <a:off x="2824161" y="46837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Giao </a:t>
            </a:r>
            <a:r>
              <a:rPr lang="en-US" sz="2000" b="1" dirty="0" err="1">
                <a:solidFill>
                  <a:schemeClr val="bg1"/>
                </a:solidFill>
              </a:rPr>
              <a:t>dịch</a:t>
            </a:r>
            <a:r>
              <a:rPr lang="en-US" sz="2000" b="1" dirty="0">
                <a:solidFill>
                  <a:schemeClr val="bg1"/>
                </a:solidFill>
              </a:rPr>
              <a:t> </a:t>
            </a:r>
            <a:r>
              <a:rPr lang="en-US" sz="2000" b="1" dirty="0" err="1">
                <a:solidFill>
                  <a:schemeClr val="bg1"/>
                </a:solidFill>
              </a:rPr>
              <a:t>nhiều</a:t>
            </a:r>
            <a:r>
              <a:rPr lang="en-US" sz="2000" b="1" dirty="0">
                <a:solidFill>
                  <a:schemeClr val="bg1"/>
                </a:solidFill>
              </a:rPr>
              <a:t> </a:t>
            </a:r>
            <a:r>
              <a:rPr lang="en-US" sz="2000" b="1" dirty="0" err="1">
                <a:solidFill>
                  <a:schemeClr val="bg1"/>
                </a:solidFill>
              </a:rPr>
              <a:t>cặp</a:t>
            </a:r>
            <a:r>
              <a:rPr lang="en-US" sz="2000" b="1" dirty="0">
                <a:solidFill>
                  <a:schemeClr val="bg1"/>
                </a:solidFill>
              </a:rPr>
              <a:t> </a:t>
            </a:r>
            <a:r>
              <a:rPr lang="en-US" sz="2000" b="1" dirty="0" err="1">
                <a:solidFill>
                  <a:schemeClr val="bg1"/>
                </a:solidFill>
              </a:rPr>
              <a:t>tiền</a:t>
            </a:r>
            <a:r>
              <a:rPr lang="en-US" sz="2000" b="1" dirty="0">
                <a:solidFill>
                  <a:schemeClr val="bg1"/>
                </a:solidFill>
              </a:rPr>
              <a:t> </a:t>
            </a:r>
            <a:r>
              <a:rPr lang="en-US" sz="2000" b="1" dirty="0" err="1">
                <a:solidFill>
                  <a:schemeClr val="bg1"/>
                </a:solidFill>
              </a:rPr>
              <a:t>với</a:t>
            </a:r>
            <a:r>
              <a:rPr lang="en-US" sz="2000" b="1" dirty="0">
                <a:solidFill>
                  <a:schemeClr val="bg1"/>
                </a:solidFill>
              </a:rPr>
              <a:t> </a:t>
            </a:r>
            <a:r>
              <a:rPr lang="en-US" sz="2000" b="1" dirty="0" err="1">
                <a:solidFill>
                  <a:schemeClr val="bg1"/>
                </a:solidFill>
              </a:rPr>
              <a:t>tính</a:t>
            </a:r>
            <a:r>
              <a:rPr lang="en-US" sz="2000" b="1" dirty="0">
                <a:solidFill>
                  <a:schemeClr val="bg1"/>
                </a:solidFill>
              </a:rPr>
              <a:t> </a:t>
            </a:r>
            <a:r>
              <a:rPr lang="en-US" sz="2000" b="1" dirty="0" err="1">
                <a:solidFill>
                  <a:schemeClr val="bg1"/>
                </a:solidFill>
              </a:rPr>
              <a:t>thanh</a:t>
            </a:r>
            <a:r>
              <a:rPr lang="en-US" sz="2000" b="1" dirty="0">
                <a:solidFill>
                  <a:schemeClr val="bg1"/>
                </a:solidFill>
              </a:rPr>
              <a:t> </a:t>
            </a:r>
            <a:r>
              <a:rPr lang="en-US" sz="2000" b="1" dirty="0" err="1">
                <a:solidFill>
                  <a:schemeClr val="bg1"/>
                </a:solidFill>
              </a:rPr>
              <a:t>khoản</a:t>
            </a:r>
            <a:r>
              <a:rPr lang="en-US" sz="2000" b="1" dirty="0">
                <a:solidFill>
                  <a:schemeClr val="bg1"/>
                </a:solidFill>
              </a:rPr>
              <a:t> </a:t>
            </a:r>
            <a:r>
              <a:rPr lang="en-US" sz="2000" b="1" dirty="0" err="1">
                <a:solidFill>
                  <a:schemeClr val="bg1"/>
                </a:solidFill>
              </a:rPr>
              <a:t>cao</a:t>
            </a:r>
            <a:r>
              <a:rPr lang="en-US" sz="2000" b="1" dirty="0">
                <a:solidFill>
                  <a:schemeClr val="bg1"/>
                </a:solidFill>
              </a:rPr>
              <a:t>.</a:t>
            </a:r>
          </a:p>
        </p:txBody>
      </p:sp>
      <p:sp>
        <p:nvSpPr>
          <p:cNvPr id="16" name="TextBox 15"/>
          <p:cNvSpPr txBox="1"/>
          <p:nvPr/>
        </p:nvSpPr>
        <p:spPr>
          <a:xfrm>
            <a:off x="2824161" y="2789310"/>
            <a:ext cx="7450335"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err="1">
                <a:solidFill>
                  <a:schemeClr val="bg1"/>
                </a:solidFill>
              </a:rPr>
              <a:t>trợ</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trình</a:t>
            </a:r>
            <a:r>
              <a:rPr lang="en-US" sz="2000" b="1">
                <a:solidFill>
                  <a:schemeClr val="bg1"/>
                </a:solidFill>
              </a:rPr>
              <a:t> </a:t>
            </a:r>
            <a:r>
              <a:rPr lang="en-US" sz="2000" b="1" err="1">
                <a:solidFill>
                  <a:schemeClr val="bg1"/>
                </a:solidFill>
              </a:rPr>
              <a:t>duyệt</a:t>
            </a:r>
            <a:r>
              <a:rPr lang="en-US" sz="2000" b="1">
                <a:solidFill>
                  <a:schemeClr val="bg1"/>
                </a:solidFill>
              </a:rPr>
              <a:t> Web, Apps Mobile </a:t>
            </a:r>
            <a:r>
              <a:rPr lang="en-US" sz="2000" b="1" err="1">
                <a:solidFill>
                  <a:schemeClr val="bg1"/>
                </a:solidFill>
              </a:rPr>
              <a:t>và</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nền</a:t>
            </a:r>
            <a:r>
              <a:rPr lang="en-US" sz="2000" b="1">
                <a:solidFill>
                  <a:schemeClr val="bg1"/>
                </a:solidFill>
              </a:rPr>
              <a:t> </a:t>
            </a:r>
            <a:r>
              <a:rPr lang="en-US" sz="2000" b="1" err="1">
                <a:solidFill>
                  <a:schemeClr val="bg1"/>
                </a:solidFill>
              </a:rPr>
              <a:t>tảng</a:t>
            </a:r>
            <a:r>
              <a:rPr lang="en-US" sz="2000" b="1">
                <a:solidFill>
                  <a:schemeClr val="bg1"/>
                </a:solidFill>
              </a:rPr>
              <a:t> </a:t>
            </a:r>
            <a:r>
              <a:rPr lang="en-US" sz="2000" b="1" err="1">
                <a:solidFill>
                  <a:schemeClr val="bg1"/>
                </a:solidFill>
              </a:rPr>
              <a:t>khác</a:t>
            </a:r>
            <a:r>
              <a:rPr lang="en-US" sz="2000" b="1">
                <a:solidFill>
                  <a:schemeClr val="bg1"/>
                </a:solidFill>
              </a:rPr>
              <a:t>.</a:t>
            </a:r>
          </a:p>
        </p:txBody>
      </p:sp>
      <p:sp>
        <p:nvSpPr>
          <p:cNvPr id="18" name="TextBox 17"/>
          <p:cNvSpPr txBox="1"/>
          <p:nvPr/>
        </p:nvSpPr>
        <p:spPr>
          <a:xfrm>
            <a:off x="2822000" y="1801500"/>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Sử </a:t>
            </a:r>
            <a:r>
              <a:rPr lang="en-US" sz="2000" b="1" dirty="0" err="1">
                <a:solidFill>
                  <a:schemeClr val="bg1"/>
                </a:solidFill>
              </a:rPr>
              <a:t>dụng</a:t>
            </a:r>
            <a:r>
              <a:rPr lang="en-US" sz="2000" b="1" dirty="0">
                <a:solidFill>
                  <a:schemeClr val="bg1"/>
                </a:solidFill>
              </a:rPr>
              <a:t> </a:t>
            </a:r>
            <a:r>
              <a:rPr lang="en-US" sz="2000" b="1" dirty="0" err="1">
                <a:solidFill>
                  <a:schemeClr val="bg1"/>
                </a:solidFill>
              </a:rPr>
              <a:t>hệ</a:t>
            </a:r>
            <a:r>
              <a:rPr lang="en-US" sz="2000" b="1" dirty="0">
                <a:solidFill>
                  <a:schemeClr val="bg1"/>
                </a:solidFill>
              </a:rPr>
              <a:t> </a:t>
            </a:r>
            <a:r>
              <a:rPr lang="en-US" sz="2000" b="1" dirty="0" err="1">
                <a:solidFill>
                  <a:schemeClr val="bg1"/>
                </a:solidFill>
              </a:rPr>
              <a:t>thống</a:t>
            </a:r>
            <a:r>
              <a:rPr lang="en-US" sz="2000" b="1" dirty="0">
                <a:solidFill>
                  <a:schemeClr val="bg1"/>
                </a:solidFill>
              </a:rPr>
              <a:t> </a:t>
            </a:r>
            <a:r>
              <a:rPr lang="en-US" sz="2000" b="1" dirty="0" err="1">
                <a:solidFill>
                  <a:schemeClr val="bg1"/>
                </a:solidFill>
              </a:rPr>
              <a:t>kiến</a:t>
            </a:r>
            <a:r>
              <a:rPr lang="en-US" sz="2000" b="1" dirty="0">
                <a:solidFill>
                  <a:schemeClr val="bg1"/>
                </a:solidFill>
              </a:rPr>
              <a:t> </a:t>
            </a:r>
            <a:r>
              <a:rPr lang="en-US" sz="2000" b="1" dirty="0" err="1">
                <a:solidFill>
                  <a:schemeClr val="bg1"/>
                </a:solidFill>
              </a:rPr>
              <a:t>trúc</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tầng</a:t>
            </a:r>
            <a:r>
              <a:rPr lang="en-US" sz="2000" b="1" dirty="0">
                <a:solidFill>
                  <a:schemeClr val="bg1"/>
                </a:solidFill>
              </a:rPr>
              <a:t> </a:t>
            </a:r>
            <a:r>
              <a:rPr lang="en-US" sz="2000" b="1" dirty="0" err="1">
                <a:solidFill>
                  <a:schemeClr val="bg1"/>
                </a:solidFill>
              </a:rPr>
              <a:t>mạnh</a:t>
            </a:r>
            <a:r>
              <a:rPr lang="en-US" sz="2000" b="1" dirty="0">
                <a:solidFill>
                  <a:schemeClr val="bg1"/>
                </a:solidFill>
              </a:rPr>
              <a:t> </a:t>
            </a:r>
            <a:r>
              <a:rPr lang="en-US" sz="2000" b="1" dirty="0" err="1">
                <a:solidFill>
                  <a:schemeClr val="bg1"/>
                </a:solidFill>
              </a:rPr>
              <a:t>mẽ</a:t>
            </a:r>
            <a:r>
              <a:rPr lang="en-US" sz="2000" b="1" dirty="0">
                <a:solidFill>
                  <a:schemeClr val="bg1"/>
                </a:solidFill>
              </a:rPr>
              <a:t>.</a:t>
            </a:r>
          </a:p>
        </p:txBody>
      </p:sp>
      <p:sp>
        <p:nvSpPr>
          <p:cNvPr id="13" name="Title 2"/>
          <p:cNvSpPr txBox="1">
            <a:spLocks/>
          </p:cNvSpPr>
          <p:nvPr/>
        </p:nvSpPr>
        <p:spPr>
          <a:xfrm>
            <a:off x="1141412" y="567636"/>
            <a:ext cx="117348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vi-VN" sz="3800" b="1" smtClean="0">
                <a:solidFill>
                  <a:schemeClr val="bg1"/>
                </a:solidFill>
              </a:rPr>
              <a:t>ỨNG</a:t>
            </a:r>
            <a:r>
              <a:rPr lang="en-US" sz="3800" b="1">
                <a:solidFill>
                  <a:schemeClr val="bg1"/>
                </a:solidFill>
              </a:rPr>
              <a:t> DỤNG CÔNG NGHỆ </a:t>
            </a:r>
            <a:r>
              <a:rPr lang="en-US" sz="3800" b="1" smtClean="0">
                <a:solidFill>
                  <a:schemeClr val="bg1"/>
                </a:solidFill>
              </a:rPr>
              <a:t>CỦA </a:t>
            </a:r>
            <a:r>
              <a:rPr lang="vi-VN" sz="3800" b="1" smtClean="0">
                <a:solidFill>
                  <a:schemeClr val="bg1"/>
                </a:solidFill>
              </a:rPr>
              <a:t>WORLDTRADE </a:t>
            </a:r>
            <a:endParaRPr lang="en-US" sz="3800" b="1" dirty="0">
              <a:solidFill>
                <a:schemeClr val="bg1"/>
              </a:solidFill>
            </a:endParaRPr>
          </a:p>
        </p:txBody>
      </p:sp>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1895431"/>
            <a:ext cx="441922" cy="441922"/>
          </a:xfrm>
          <a:prstGeom prst="rect">
            <a:avLst/>
          </a:prstGeom>
        </p:spPr>
      </p:pic>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2858562"/>
            <a:ext cx="441922" cy="441922"/>
          </a:xfrm>
          <a:prstGeom prst="rect">
            <a:avLst/>
          </a:prstGeom>
        </p:spPr>
      </p:pic>
      <p:pic>
        <p:nvPicPr>
          <p:cNvPr id="20" name="Picture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3895272"/>
            <a:ext cx="441922" cy="441922"/>
          </a:xfrm>
          <a:prstGeom prst="rect">
            <a:avLst/>
          </a:prstGeom>
        </p:spPr>
      </p:pic>
      <p:pic>
        <p:nvPicPr>
          <p:cNvPr id="21" name="Picture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4781354"/>
            <a:ext cx="441922" cy="441922"/>
          </a:xfrm>
          <a:prstGeom prst="rect">
            <a:avLst/>
          </a:prstGeom>
        </p:spPr>
      </p:pic>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5738450"/>
            <a:ext cx="441922" cy="441922"/>
          </a:xfrm>
          <a:prstGeom prst="rect">
            <a:avLst/>
          </a:prstGeom>
        </p:spPr>
      </p:pic>
    </p:spTree>
    <p:extLst>
      <p:ext uri="{BB962C8B-B14F-4D97-AF65-F5344CB8AC3E}">
        <p14:creationId xmlns:p14="http://schemas.microsoft.com/office/powerpoint/2010/main" val="461170783"/>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1" name="Rectangle 20"/>
          <p:cNvSpPr/>
          <p:nvPr/>
        </p:nvSpPr>
        <p:spPr>
          <a:xfrm>
            <a:off x="1294218" y="5519289"/>
            <a:ext cx="4348842" cy="1102559"/>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1294221" y="441906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1354284" y="3126361"/>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354284" y="166315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619614" y="1130977"/>
            <a:ext cx="11154912" cy="231007"/>
          </a:xfrm>
        </p:spPr>
        <p:txBody>
          <a:bodyPr/>
          <a:lstStyle/>
          <a:p>
            <a:r>
              <a:rPr lang="en-US" sz="1900" b="1">
                <a:solidFill>
                  <a:schemeClr val="bg1"/>
                </a:solidFill>
              </a:rPr>
              <a:t>KÝ HIỆU : </a:t>
            </a:r>
            <a:r>
              <a:rPr lang="en-US" sz="1900" b="1" smtClean="0">
                <a:solidFill>
                  <a:schemeClr val="bg1"/>
                </a:solidFill>
              </a:rPr>
              <a:t>WTE</a:t>
            </a:r>
            <a:endParaRPr lang="en-US" sz="1900" b="1">
              <a:solidFill>
                <a:schemeClr val="bg1"/>
              </a:solidFill>
            </a:endParaRPr>
          </a:p>
        </p:txBody>
      </p:sp>
      <p:sp>
        <p:nvSpPr>
          <p:cNvPr id="37" name="Oval 36"/>
          <p:cNvSpPr/>
          <p:nvPr/>
        </p:nvSpPr>
        <p:spPr>
          <a:xfrm>
            <a:off x="379413" y="4296759"/>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a:solidFill>
                <a:schemeClr val="accent6">
                  <a:lumMod val="50000"/>
                </a:schemeClr>
              </a:solidFill>
            </a:endParaRPr>
          </a:p>
        </p:txBody>
      </p:sp>
      <p:sp>
        <p:nvSpPr>
          <p:cNvPr id="36" name="Oval 35"/>
          <p:cNvSpPr/>
          <p:nvPr/>
        </p:nvSpPr>
        <p:spPr>
          <a:xfrm>
            <a:off x="379413" y="2927784"/>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700">
              <a:solidFill>
                <a:schemeClr val="accent4">
                  <a:lumMod val="50000"/>
                </a:schemeClr>
              </a:solidFill>
              <a:latin typeface="FontAwesome" pitchFamily="2" charset="0"/>
            </a:endParaRPr>
          </a:p>
        </p:txBody>
      </p:sp>
      <p:sp>
        <p:nvSpPr>
          <p:cNvPr id="38" name="Freeform 56"/>
          <p:cNvSpPr>
            <a:spLocks noEditPoints="1"/>
          </p:cNvSpPr>
          <p:nvPr/>
        </p:nvSpPr>
        <p:spPr bwMode="auto">
          <a:xfrm>
            <a:off x="604397" y="4504949"/>
            <a:ext cx="402538" cy="402643"/>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35" name="Oval 34"/>
          <p:cNvSpPr/>
          <p:nvPr/>
        </p:nvSpPr>
        <p:spPr>
          <a:xfrm>
            <a:off x="379413" y="1558811"/>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40" name="Freeform 217"/>
          <p:cNvSpPr>
            <a:spLocks noEditPoints="1"/>
          </p:cNvSpPr>
          <p:nvPr/>
        </p:nvSpPr>
        <p:spPr bwMode="auto">
          <a:xfrm>
            <a:off x="589563" y="3171787"/>
            <a:ext cx="441246" cy="331023"/>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16" name="TextBox 15"/>
          <p:cNvSpPr txBox="1"/>
          <p:nvPr/>
        </p:nvSpPr>
        <p:spPr>
          <a:xfrm>
            <a:off x="1294219" y="1587463"/>
            <a:ext cx="2666593"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Thuật toán: ERC 20</a:t>
            </a:r>
          </a:p>
        </p:txBody>
      </p:sp>
      <p:sp>
        <p:nvSpPr>
          <p:cNvPr id="22" name="TextBox 21"/>
          <p:cNvSpPr txBox="1"/>
          <p:nvPr/>
        </p:nvSpPr>
        <p:spPr>
          <a:xfrm>
            <a:off x="1294219" y="3033382"/>
            <a:ext cx="4348841"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Giá hiện tại: 0.3$ / WTE</a:t>
            </a:r>
          </a:p>
        </p:txBody>
      </p:sp>
      <p:sp>
        <p:nvSpPr>
          <p:cNvPr id="23" name="TextBox 22"/>
          <p:cNvSpPr txBox="1"/>
          <p:nvPr/>
        </p:nvSpPr>
        <p:spPr>
          <a:xfrm>
            <a:off x="1294219" y="4343400"/>
            <a:ext cx="4348841" cy="55397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Tổng l</a:t>
            </a:r>
            <a:r>
              <a:rPr lang="vi-VN" sz="2100" b="1">
                <a:solidFill>
                  <a:schemeClr val="bg1"/>
                </a:solidFill>
              </a:rPr>
              <a:t>ượng</a:t>
            </a:r>
            <a:r>
              <a:rPr lang="en-US" sz="2100" b="1">
                <a:solidFill>
                  <a:schemeClr val="bg1"/>
                </a:solidFill>
              </a:rPr>
              <a:t> coin: 50,000,000 coin</a:t>
            </a:r>
            <a:r>
              <a:rPr lang="en-US" sz="2100">
                <a:solidFill>
                  <a:schemeClr val="bg1"/>
                </a:solidFill>
              </a:rPr>
              <a:t> </a:t>
            </a:r>
          </a:p>
        </p:txBody>
      </p:sp>
      <p:sp>
        <p:nvSpPr>
          <p:cNvPr id="20" name="TextBox 19"/>
          <p:cNvSpPr txBox="1"/>
          <p:nvPr/>
        </p:nvSpPr>
        <p:spPr>
          <a:xfrm>
            <a:off x="1294221" y="5519290"/>
            <a:ext cx="4773313" cy="1025921"/>
          </a:xfrm>
          <a:prstGeom prst="rect">
            <a:avLst/>
          </a:prstGeom>
          <a:noFill/>
          <a:ln>
            <a:noFill/>
          </a:ln>
        </p:spPr>
        <p:txBody>
          <a:bodyPr wrap="square" lIns="121899" tIns="60949" rIns="121899" bIns="60949" rtlCol="0" anchor="ctr">
            <a:spAutoFit/>
          </a:bodyPr>
          <a:lstStyle/>
          <a:p>
            <a:r>
              <a:rPr lang="vi-VN" sz="2100" b="1">
                <a:solidFill>
                  <a:schemeClr val="bg1"/>
                </a:solidFill>
              </a:rPr>
              <a:t>Sàn giao dịch riêng quy đổi ra: </a:t>
            </a:r>
            <a:endParaRPr lang="en-US" sz="2100" b="1">
              <a:solidFill>
                <a:schemeClr val="bg1"/>
              </a:solidFill>
            </a:endParaRPr>
          </a:p>
          <a:p>
            <a:r>
              <a:rPr lang="vi-VN" sz="1900" b="1">
                <a:solidFill>
                  <a:schemeClr val="bg1"/>
                </a:solidFill>
              </a:rPr>
              <a:t>BTC, ETH, XRP, XLM, USDC, ETC, ZRX, BAT, ZEC, REP.</a:t>
            </a:r>
            <a:endParaRPr lang="en-US" sz="1900" b="1">
              <a:solidFill>
                <a:schemeClr val="bg1"/>
              </a:solidFill>
            </a:endParaRPr>
          </a:p>
        </p:txBody>
      </p:sp>
      <p:sp>
        <p:nvSpPr>
          <p:cNvPr id="34" name="Oval 33"/>
          <p:cNvSpPr/>
          <p:nvPr/>
        </p:nvSpPr>
        <p:spPr>
          <a:xfrm>
            <a:off x="379412" y="5622736"/>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39" name="Freeform 89"/>
          <p:cNvSpPr>
            <a:spLocks/>
          </p:cNvSpPr>
          <p:nvPr/>
        </p:nvSpPr>
        <p:spPr bwMode="auto">
          <a:xfrm>
            <a:off x="583642" y="5777410"/>
            <a:ext cx="434483" cy="254841"/>
          </a:xfrm>
          <a:custGeom>
            <a:avLst/>
            <a:gdLst/>
            <a:ahLst/>
            <a:cxnLst>
              <a:cxn ang="0">
                <a:pos x="112" y="0"/>
              </a:cxn>
              <a:cxn ang="0">
                <a:pos x="112" y="20"/>
              </a:cxn>
              <a:cxn ang="0">
                <a:pos x="0" y="117"/>
              </a:cxn>
              <a:cxn ang="0">
                <a:pos x="112" y="95"/>
              </a:cxn>
              <a:cxn ang="0">
                <a:pos x="112" y="115"/>
              </a:cxn>
              <a:cxn ang="0">
                <a:pos x="199" y="57"/>
              </a:cxn>
              <a:cxn ang="0">
                <a:pos x="112" y="0"/>
              </a:cxn>
            </a:cxnLst>
            <a:rect l="0" t="0" r="r" b="b"/>
            <a:pathLst>
              <a:path w="199" h="117">
                <a:moveTo>
                  <a:pt x="112" y="0"/>
                </a:moveTo>
                <a:cubicBezTo>
                  <a:pt x="112" y="20"/>
                  <a:pt x="112" y="20"/>
                  <a:pt x="112" y="20"/>
                </a:cubicBezTo>
                <a:cubicBezTo>
                  <a:pt x="13" y="20"/>
                  <a:pt x="0" y="117"/>
                  <a:pt x="0" y="117"/>
                </a:cubicBezTo>
                <a:cubicBezTo>
                  <a:pt x="0" y="117"/>
                  <a:pt x="31" y="95"/>
                  <a:pt x="112" y="95"/>
                </a:cubicBezTo>
                <a:cubicBezTo>
                  <a:pt x="112" y="115"/>
                  <a:pt x="112" y="115"/>
                  <a:pt x="112" y="115"/>
                </a:cubicBezTo>
                <a:cubicBezTo>
                  <a:pt x="199" y="57"/>
                  <a:pt x="199" y="57"/>
                  <a:pt x="199" y="57"/>
                </a:cubicBezTo>
                <a:lnTo>
                  <a:pt x="112" y="0"/>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2" name="Freeform 90"/>
          <p:cNvSpPr>
            <a:spLocks/>
          </p:cNvSpPr>
          <p:nvPr/>
        </p:nvSpPr>
        <p:spPr bwMode="auto">
          <a:xfrm>
            <a:off x="589563" y="6052508"/>
            <a:ext cx="432207" cy="254841"/>
          </a:xfrm>
          <a:custGeom>
            <a:avLst/>
            <a:gdLst/>
            <a:ahLst/>
            <a:cxnLst>
              <a:cxn ang="0">
                <a:pos x="87" y="117"/>
              </a:cxn>
              <a:cxn ang="0">
                <a:pos x="87" y="98"/>
              </a:cxn>
              <a:cxn ang="0">
                <a:pos x="198" y="0"/>
              </a:cxn>
              <a:cxn ang="0">
                <a:pos x="87" y="23"/>
              </a:cxn>
              <a:cxn ang="0">
                <a:pos x="87" y="3"/>
              </a:cxn>
              <a:cxn ang="0">
                <a:pos x="0" y="60"/>
              </a:cxn>
              <a:cxn ang="0">
                <a:pos x="87" y="117"/>
              </a:cxn>
            </a:cxnLst>
            <a:rect l="0" t="0" r="r" b="b"/>
            <a:pathLst>
              <a:path w="198" h="117">
                <a:moveTo>
                  <a:pt x="87" y="117"/>
                </a:moveTo>
                <a:cubicBezTo>
                  <a:pt x="87" y="98"/>
                  <a:pt x="87" y="98"/>
                  <a:pt x="87" y="98"/>
                </a:cubicBezTo>
                <a:cubicBezTo>
                  <a:pt x="187" y="98"/>
                  <a:pt x="198" y="0"/>
                  <a:pt x="198" y="0"/>
                </a:cubicBezTo>
                <a:cubicBezTo>
                  <a:pt x="198" y="0"/>
                  <a:pt x="168" y="23"/>
                  <a:pt x="87" y="23"/>
                </a:cubicBezTo>
                <a:cubicBezTo>
                  <a:pt x="87" y="3"/>
                  <a:pt x="87" y="3"/>
                  <a:pt x="87" y="3"/>
                </a:cubicBezTo>
                <a:cubicBezTo>
                  <a:pt x="0" y="60"/>
                  <a:pt x="0" y="60"/>
                  <a:pt x="0" y="60"/>
                </a:cubicBezTo>
                <a:lnTo>
                  <a:pt x="87" y="117"/>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pic>
        <p:nvPicPr>
          <p:cNvPr id="2" name="Picture 2" descr="C:\Users\aplaptop\Desktop\Slider WorldTrade\Images\icon-thuat-toan.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9228" y="1699014"/>
            <a:ext cx="543308" cy="538623"/>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4016" y="205496"/>
            <a:ext cx="4246108" cy="651070"/>
          </a:xfrm>
          <a:prstGeom prst="rect">
            <a:avLst/>
          </a:prstGeom>
        </p:spPr>
      </p:pic>
      <p:sp>
        <p:nvSpPr>
          <p:cNvPr id="7" name="TextBox 6"/>
          <p:cNvSpPr txBox="1"/>
          <p:nvPr/>
        </p:nvSpPr>
        <p:spPr>
          <a:xfrm>
            <a:off x="8320124" y="432942"/>
            <a:ext cx="1736688" cy="553998"/>
          </a:xfrm>
          <a:prstGeom prst="rect">
            <a:avLst/>
          </a:prstGeom>
          <a:noFill/>
        </p:spPr>
        <p:txBody>
          <a:bodyPr wrap="square" rtlCol="0">
            <a:spAutoFit/>
          </a:bodyPr>
          <a:lstStyle/>
          <a:p>
            <a:r>
              <a:rPr lang="en-US" sz="3000" b="1" smtClean="0">
                <a:solidFill>
                  <a:schemeClr val="bg1"/>
                </a:solidFill>
                <a:latin typeface="Myanmar Text" panose="020B0502040204020203" pitchFamily="34" charset="0"/>
                <a:cs typeface="Myanmar Text" panose="020B0502040204020203" pitchFamily="34" charset="0"/>
              </a:rPr>
              <a:t>TOKEN</a:t>
            </a:r>
            <a:endParaRPr lang="en-US" sz="3000" b="1">
              <a:solidFill>
                <a:schemeClr val="bg1"/>
              </a:solidFill>
              <a:latin typeface="Myanmar Text" panose="020B0502040204020203" pitchFamily="34" charset="0"/>
              <a:cs typeface="Myanmar Text" panose="020B0502040204020203" pitchFamily="34" charset="0"/>
            </a:endParaRPr>
          </a:p>
        </p:txBody>
      </p:sp>
      <p:pic>
        <p:nvPicPr>
          <p:cNvPr id="24" name="Picture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72637" y="79698"/>
            <a:ext cx="1001379" cy="951832"/>
          </a:xfrm>
          <a:prstGeom prst="rect">
            <a:avLst/>
          </a:prstGeom>
        </p:spPr>
      </p:pic>
    </p:spTree>
    <p:extLst>
      <p:ext uri="{BB962C8B-B14F-4D97-AF65-F5344CB8AC3E}">
        <p14:creationId xmlns:p14="http://schemas.microsoft.com/office/powerpoint/2010/main" val="415754427"/>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arn(inVertical)">
                                      <p:cBhvr>
                                        <p:cTn id="7" dur="500"/>
                                        <p:tgtEl>
                                          <p:spTgt spid="3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barn(inVertical)">
                                      <p:cBhvr>
                                        <p:cTn id="10" dur="500"/>
                                        <p:tgtEl>
                                          <p:spTgt spid="3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barn(inVertical)">
                                      <p:cBhvr>
                                        <p:cTn id="13" dur="500"/>
                                        <p:tgtEl>
                                          <p:spTgt spid="3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barn(inVertical)">
                                      <p:cBhvr>
                                        <p:cTn id="16" dur="500"/>
                                        <p:tgtEl>
                                          <p:spTgt spid="3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barn(inVertical)">
                                      <p:cBhvr>
                                        <p:cTn id="19" dur="500"/>
                                        <p:tgtEl>
                                          <p:spTgt spid="40"/>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barn(inVertical)">
                                      <p:cBhvr>
                                        <p:cTn id="25" dur="500"/>
                                        <p:tgtEl>
                                          <p:spTgt spid="2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arn(inVertical)">
                                      <p:cBhvr>
                                        <p:cTn id="28" dur="500"/>
                                        <p:tgtEl>
                                          <p:spTgt spid="23"/>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barn(inVertical)">
                                      <p:cBhvr>
                                        <p:cTn id="31" dur="500"/>
                                        <p:tgtEl>
                                          <p:spTgt spid="34"/>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barn(inVertical)">
                                      <p:cBhvr>
                                        <p:cTn id="34" dur="500"/>
                                        <p:tgtEl>
                                          <p:spTgt spid="39"/>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barn(inVertical)">
                                      <p:cBhvr>
                                        <p:cTn id="37" dur="500"/>
                                        <p:tgtEl>
                                          <p:spTgt spid="42"/>
                                        </p:tgtEl>
                                      </p:cBhvr>
                                    </p:animEffect>
                                  </p:childTnLst>
                                </p:cTn>
                              </p:par>
                              <p:par>
                                <p:cTn id="38" presetID="16" presetClass="entr" presetSubtype="21" fill="hold" nodeType="with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barn(inVertical)">
                                      <p:cBhvr>
                                        <p:cTn id="40" dur="500"/>
                                        <p:tgtEl>
                                          <p:spTgt spid="2"/>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barn(inVertical)">
                                      <p:cBhvr>
                                        <p:cTn id="4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6" grpId="0" animBg="1"/>
      <p:bldP spid="38" grpId="0" animBg="1"/>
      <p:bldP spid="35" grpId="0" animBg="1"/>
      <p:bldP spid="40" grpId="0" animBg="1"/>
      <p:bldP spid="16" grpId="0"/>
      <p:bldP spid="22" grpId="0"/>
      <p:bldP spid="23" grpId="0"/>
      <p:bldP spid="20" grpId="0"/>
      <p:bldP spid="34" grpId="0" animBg="1"/>
      <p:bldP spid="39" grpId="0" animBg="1"/>
      <p:bldP spid="4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pic>
        <p:nvPicPr>
          <p:cNvPr id="19" name="Picture Placeholder 18"/>
          <p:cNvPicPr>
            <a:picLocks noGrp="1" noChangeAspect="1"/>
          </p:cNvPicPr>
          <p:nvPr>
            <p:ph type="pic" sz="quarter" idx="34"/>
          </p:nvPr>
        </p:nvPicPr>
        <p:blipFill>
          <a:blip r:embed="rId2"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3">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4"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5"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6"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2521678333"/>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970213" y="942331"/>
            <a:ext cx="6096000" cy="660511"/>
          </a:xfrm>
        </p:spPr>
        <p:txBody>
          <a:bodyPr/>
          <a:lstStyle/>
          <a:p>
            <a:r>
              <a:rPr lang="en-US" sz="2800" b="1" smtClean="0">
                <a:solidFill>
                  <a:schemeClr val="bg1"/>
                </a:solidFill>
              </a:rPr>
              <a:t>TH</a:t>
            </a:r>
            <a:r>
              <a:rPr lang="vi-VN" sz="2800" b="1" smtClean="0">
                <a:solidFill>
                  <a:schemeClr val="bg1"/>
                </a:solidFill>
              </a:rPr>
              <a:t>ƯỞNG</a:t>
            </a:r>
            <a:r>
              <a:rPr lang="en-US" sz="2800" b="1">
                <a:solidFill>
                  <a:schemeClr val="bg1"/>
                </a:solidFill>
              </a:rPr>
              <a:t> PHÁT TRIỂN </a:t>
            </a:r>
            <a:r>
              <a:rPr lang="en-US" sz="2800" b="1" smtClean="0">
                <a:solidFill>
                  <a:schemeClr val="bg1"/>
                </a:solidFill>
              </a:rPr>
              <a:t>THỊ TR</a:t>
            </a:r>
            <a:r>
              <a:rPr lang="vi-VN" sz="2800" b="1">
                <a:solidFill>
                  <a:schemeClr val="bg1"/>
                </a:solidFill>
              </a:rPr>
              <a:t>ƯỜNG</a:t>
            </a:r>
            <a:endParaRPr lang="en-US" sz="2800" b="1" dirty="0">
              <a:solidFill>
                <a:schemeClr val="bg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1092729029"/>
              </p:ext>
            </p:extLst>
          </p:nvPr>
        </p:nvGraphicFramePr>
        <p:xfrm>
          <a:off x="760412" y="1676400"/>
          <a:ext cx="10515602" cy="4724399"/>
        </p:xfrm>
        <a:graphic>
          <a:graphicData uri="http://schemas.openxmlformats.org/drawingml/2006/table">
            <a:tbl>
              <a:tblPr firstRow="1" bandRow="1">
                <a:tableStyleId>{7DF18680-E054-41AD-8BC1-D1AEF772440D}</a:tableStyleId>
              </a:tblPr>
              <a:tblGrid>
                <a:gridCol w="739843">
                  <a:extLst>
                    <a:ext uri="{9D8B030D-6E8A-4147-A177-3AD203B41FA5}">
                      <a16:colId xmlns:a16="http://schemas.microsoft.com/office/drawing/2014/main" val="566699013"/>
                    </a:ext>
                  </a:extLst>
                </a:gridCol>
                <a:gridCol w="2312006">
                  <a:extLst>
                    <a:ext uri="{9D8B030D-6E8A-4147-A177-3AD203B41FA5}">
                      <a16:colId xmlns:a16="http://schemas.microsoft.com/office/drawing/2014/main" val="2873346040"/>
                    </a:ext>
                  </a:extLst>
                </a:gridCol>
                <a:gridCol w="1162169">
                  <a:extLst>
                    <a:ext uri="{9D8B030D-6E8A-4147-A177-3AD203B41FA5}">
                      <a16:colId xmlns:a16="http://schemas.microsoft.com/office/drawing/2014/main" val="34971002"/>
                    </a:ext>
                  </a:extLst>
                </a:gridCol>
                <a:gridCol w="1481995">
                  <a:extLst>
                    <a:ext uri="{9D8B030D-6E8A-4147-A177-3AD203B41FA5}">
                      <a16:colId xmlns:a16="http://schemas.microsoft.com/office/drawing/2014/main" val="531149327"/>
                    </a:ext>
                  </a:extLst>
                </a:gridCol>
                <a:gridCol w="1481995">
                  <a:extLst>
                    <a:ext uri="{9D8B030D-6E8A-4147-A177-3AD203B41FA5}">
                      <a16:colId xmlns:a16="http://schemas.microsoft.com/office/drawing/2014/main" val="2726948451"/>
                    </a:ext>
                  </a:extLst>
                </a:gridCol>
                <a:gridCol w="1693929">
                  <a:extLst>
                    <a:ext uri="{9D8B030D-6E8A-4147-A177-3AD203B41FA5}">
                      <a16:colId xmlns:a16="http://schemas.microsoft.com/office/drawing/2014/main" val="1978592778"/>
                    </a:ext>
                  </a:extLst>
                </a:gridCol>
                <a:gridCol w="1643665">
                  <a:extLst>
                    <a:ext uri="{9D8B030D-6E8A-4147-A177-3AD203B41FA5}">
                      <a16:colId xmlns:a16="http://schemas.microsoft.com/office/drawing/2014/main" val="2811872235"/>
                    </a:ext>
                  </a:extLst>
                </a:gridCol>
              </a:tblGrid>
              <a:tr h="553023">
                <a:tc gridSpan="2">
                  <a:txBody>
                    <a:bodyPr/>
                    <a:lstStyle/>
                    <a:p>
                      <a:pPr algn="ctr"/>
                      <a:r>
                        <a:rPr lang="en-US" smtClean="0"/>
                        <a:t>Gói đầu t</a:t>
                      </a:r>
                      <a:r>
                        <a:rPr lang="vi-VN" smtClean="0"/>
                        <a:t>ư</a:t>
                      </a:r>
                      <a:endParaRPr lang="en-US" b="1">
                        <a:solidFill>
                          <a:schemeClr val="bg1"/>
                        </a:solidFill>
                      </a:endParaRPr>
                    </a:p>
                  </a:txBody>
                  <a:tcPr/>
                </a:tc>
                <a:tc hMerge="1">
                  <a:txBody>
                    <a:bodyPr/>
                    <a:lstStyle/>
                    <a:p>
                      <a:endParaRPr lang="en-US"/>
                    </a:p>
                  </a:txBody>
                  <a:tcPr/>
                </a:tc>
                <a:tc>
                  <a:txBody>
                    <a:bodyPr/>
                    <a:lstStyle/>
                    <a:p>
                      <a:pPr algn="ctr"/>
                      <a:r>
                        <a:rPr lang="en-US" smtClean="0"/>
                        <a:t>500$</a:t>
                      </a:r>
                      <a:endParaRPr lang="en-US" b="1">
                        <a:solidFill>
                          <a:schemeClr val="bg1"/>
                        </a:solidFill>
                      </a:endParaRPr>
                    </a:p>
                  </a:txBody>
                  <a:tcPr/>
                </a:tc>
                <a:tc>
                  <a:txBody>
                    <a:bodyPr/>
                    <a:lstStyle/>
                    <a:p>
                      <a:pPr algn="ctr"/>
                      <a:r>
                        <a:rPr lang="en-US" smtClean="0"/>
                        <a:t>1.000$</a:t>
                      </a:r>
                      <a:endParaRPr lang="en-US" b="1">
                        <a:solidFill>
                          <a:schemeClr val="bg1"/>
                        </a:solidFill>
                      </a:endParaRPr>
                    </a:p>
                  </a:txBody>
                  <a:tcPr/>
                </a:tc>
                <a:tc>
                  <a:txBody>
                    <a:bodyPr/>
                    <a:lstStyle/>
                    <a:p>
                      <a:pPr algn="ctr"/>
                      <a:r>
                        <a:rPr lang="en-US" smtClean="0"/>
                        <a:t>3.000$</a:t>
                      </a:r>
                      <a:endParaRPr lang="en-US" b="1">
                        <a:solidFill>
                          <a:schemeClr val="bg1"/>
                        </a:solidFill>
                      </a:endParaRPr>
                    </a:p>
                  </a:txBody>
                  <a:tcPr/>
                </a:tc>
                <a:tc>
                  <a:txBody>
                    <a:bodyPr/>
                    <a:lstStyle/>
                    <a:p>
                      <a:pPr algn="ctr"/>
                      <a:r>
                        <a:rPr lang="en-US" smtClean="0"/>
                        <a:t>10.000$</a:t>
                      </a:r>
                      <a:endParaRPr lang="en-US" b="1">
                        <a:solidFill>
                          <a:schemeClr val="bg1"/>
                        </a:solidFill>
                      </a:endParaRPr>
                    </a:p>
                  </a:txBody>
                  <a:tcPr/>
                </a:tc>
                <a:tc>
                  <a:txBody>
                    <a:bodyPr/>
                    <a:lstStyle/>
                    <a:p>
                      <a:pPr algn="ctr"/>
                      <a:r>
                        <a:rPr lang="en-US" smtClean="0"/>
                        <a:t>25.000$</a:t>
                      </a:r>
                      <a:endParaRPr lang="en-US" b="1">
                        <a:solidFill>
                          <a:schemeClr val="bg1"/>
                        </a:solidFill>
                      </a:endParaRPr>
                    </a:p>
                  </a:txBody>
                  <a:tcPr/>
                </a:tc>
                <a:extLst>
                  <a:ext uri="{0D108BD9-81ED-4DB2-BD59-A6C34878D82A}">
                    <a16:rowId xmlns:a16="http://schemas.microsoft.com/office/drawing/2014/main" val="547433425"/>
                  </a:ext>
                </a:extLst>
              </a:tr>
              <a:tr h="948040">
                <a:tc gridSpan="2">
                  <a:txBody>
                    <a:bodyPr/>
                    <a:lstStyle/>
                    <a:p>
                      <a:pPr algn="ctr"/>
                      <a:r>
                        <a:rPr lang="en-US" smtClean="0"/>
                        <a:t>Giới thiệu</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val="71620293"/>
                  </a:ext>
                </a:extLst>
              </a:tr>
              <a:tr h="853236">
                <a:tc gridSpan="2">
                  <a:txBody>
                    <a:bodyPr/>
                    <a:lstStyle/>
                    <a:p>
                      <a:pPr algn="ctr"/>
                      <a:r>
                        <a:rPr lang="en-US" smtClean="0"/>
                        <a:t>Nhị phân (2F1/2Line)</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val="2923381305"/>
                  </a:ext>
                </a:extLst>
              </a:tr>
              <a:tr h="474020">
                <a:tc rowSpan="5">
                  <a:txBody>
                    <a:bodyPr/>
                    <a:lstStyle/>
                    <a:p>
                      <a:pPr algn="ctr"/>
                      <a:r>
                        <a:rPr lang="en-US" smtClean="0"/>
                        <a:t>Phí Trade</a:t>
                      </a:r>
                      <a:endParaRPr lang="en-US" b="1">
                        <a:solidFill>
                          <a:schemeClr val="bg1"/>
                        </a:solidFill>
                      </a:endParaRPr>
                    </a:p>
                  </a:txBody>
                  <a:tcPr vert="vert270"/>
                </a:tc>
                <a:tc>
                  <a:txBody>
                    <a:bodyPr/>
                    <a:lstStyle/>
                    <a:p>
                      <a:pPr algn="ctr"/>
                      <a:r>
                        <a:rPr lang="en-US" smtClean="0"/>
                        <a:t>F1</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extLst>
                  <a:ext uri="{0D108BD9-81ED-4DB2-BD59-A6C34878D82A}">
                    <a16:rowId xmlns:a16="http://schemas.microsoft.com/office/drawing/2014/main" val="3615771572"/>
                  </a:ext>
                </a:extLst>
              </a:tr>
              <a:tr h="474020">
                <a:tc vMerge="1">
                  <a:txBody>
                    <a:bodyPr/>
                    <a:lstStyle/>
                    <a:p>
                      <a:endParaRPr lang="en-US"/>
                    </a:p>
                  </a:txBody>
                  <a:tcPr>
                    <a:solidFill>
                      <a:srgbClr val="2464A4"/>
                    </a:solidFill>
                  </a:tcPr>
                </a:tc>
                <a:tc>
                  <a:txBody>
                    <a:bodyPr/>
                    <a:lstStyle/>
                    <a:p>
                      <a:pPr algn="ctr"/>
                      <a:r>
                        <a:rPr lang="en-US" smtClean="0"/>
                        <a:t>F2</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extLst>
                  <a:ext uri="{0D108BD9-81ED-4DB2-BD59-A6C34878D82A}">
                    <a16:rowId xmlns:a16="http://schemas.microsoft.com/office/drawing/2014/main" val="3941859020"/>
                  </a:ext>
                </a:extLst>
              </a:tr>
              <a:tr h="474020">
                <a:tc vMerge="1">
                  <a:txBody>
                    <a:bodyPr/>
                    <a:lstStyle/>
                    <a:p>
                      <a:endParaRPr lang="en-US"/>
                    </a:p>
                  </a:txBody>
                  <a:tcPr>
                    <a:solidFill>
                      <a:srgbClr val="2464A4"/>
                    </a:solidFill>
                  </a:tcPr>
                </a:tc>
                <a:tc>
                  <a:txBody>
                    <a:bodyPr/>
                    <a:lstStyle/>
                    <a:p>
                      <a:pPr algn="ctr"/>
                      <a:r>
                        <a:rPr lang="en-US" smtClean="0"/>
                        <a:t>F3</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val="3644502277"/>
                  </a:ext>
                </a:extLst>
              </a:tr>
              <a:tr h="474020">
                <a:tc vMerge="1">
                  <a:txBody>
                    <a:bodyPr/>
                    <a:lstStyle/>
                    <a:p>
                      <a:endParaRPr lang="en-US"/>
                    </a:p>
                  </a:txBody>
                  <a:tcPr>
                    <a:solidFill>
                      <a:srgbClr val="2464A4"/>
                    </a:solidFill>
                  </a:tcPr>
                </a:tc>
                <a:tc>
                  <a:txBody>
                    <a:bodyPr/>
                    <a:lstStyle/>
                    <a:p>
                      <a:pPr algn="ctr"/>
                      <a:r>
                        <a:rPr lang="en-US" smtClean="0"/>
                        <a:t>F4</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val="1090725553"/>
                  </a:ext>
                </a:extLst>
              </a:tr>
              <a:tr h="474020">
                <a:tc vMerge="1">
                  <a:txBody>
                    <a:bodyPr/>
                    <a:lstStyle/>
                    <a:p>
                      <a:endParaRPr lang="en-US"/>
                    </a:p>
                  </a:txBody>
                  <a:tcPr>
                    <a:solidFill>
                      <a:srgbClr val="2464A4"/>
                    </a:solidFill>
                  </a:tcPr>
                </a:tc>
                <a:tc>
                  <a:txBody>
                    <a:bodyPr/>
                    <a:lstStyle/>
                    <a:p>
                      <a:pPr algn="ctr"/>
                      <a:r>
                        <a:rPr lang="en-US" smtClean="0"/>
                        <a:t>F5</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15%</a:t>
                      </a:r>
                      <a:endParaRPr lang="en-US" b="1">
                        <a:solidFill>
                          <a:schemeClr val="bg1"/>
                        </a:solidFill>
                      </a:endParaRPr>
                    </a:p>
                  </a:txBody>
                  <a:tcPr/>
                </a:tc>
                <a:extLst>
                  <a:ext uri="{0D108BD9-81ED-4DB2-BD59-A6C34878D82A}">
                    <a16:rowId xmlns:a16="http://schemas.microsoft.com/office/drawing/2014/main" val="877880290"/>
                  </a:ext>
                </a:extLst>
              </a:tr>
            </a:tbl>
          </a:graphicData>
        </a:graphic>
      </p:graphicFrame>
      <p:sp>
        <p:nvSpPr>
          <p:cNvPr id="8" name="Title 2"/>
          <p:cNvSpPr txBox="1">
            <a:spLocks/>
          </p:cNvSpPr>
          <p:nvPr/>
        </p:nvSpPr>
        <p:spPr>
          <a:xfrm>
            <a:off x="150812" y="281820"/>
            <a:ext cx="11887199" cy="660511"/>
          </a:xfrm>
          <a:prstGeom prst="rect">
            <a:avLst/>
          </a:prstGeom>
        </p:spPr>
        <p:style>
          <a:lnRef idx="0">
            <a:schemeClr val="accent6"/>
          </a:lnRef>
          <a:fillRef idx="3">
            <a:schemeClr val="accent6"/>
          </a:fillRef>
          <a:effectRef idx="3">
            <a:schemeClr val="accent6"/>
          </a:effectRef>
          <a:fontRef idx="minor">
            <a:schemeClr val="lt1"/>
          </a:fontRef>
        </p:style>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a:solidFill>
                  <a:schemeClr val="bg1"/>
                </a:solidFill>
                <a:effectLst>
                  <a:outerShdw blurRad="38100" dist="38100" dir="2700000" algn="tl">
                    <a:srgbClr val="000000">
                      <a:alpha val="43137"/>
                    </a:srgbClr>
                  </a:outerShdw>
                </a:effectLst>
              </a:rPr>
              <a:t>C</a:t>
            </a:r>
            <a:r>
              <a:rPr lang="vi-VN" sz="3800" b="1">
                <a:solidFill>
                  <a:schemeClr val="bg1"/>
                </a:solidFill>
                <a:effectLst>
                  <a:outerShdw blurRad="38100" dist="38100" dir="2700000" algn="tl">
                    <a:srgbClr val="000000">
                      <a:alpha val="43137"/>
                    </a:srgbClr>
                  </a:outerShdw>
                </a:effectLst>
              </a:rPr>
              <a:t>Ơ</a:t>
            </a:r>
            <a:r>
              <a:rPr lang="en-US" sz="3800" b="1">
                <a:solidFill>
                  <a:schemeClr val="bg1"/>
                </a:solidFill>
                <a:effectLst>
                  <a:outerShdw blurRad="38100" dist="38100" dir="2700000" algn="tl">
                    <a:srgbClr val="000000">
                      <a:alpha val="43137"/>
                    </a:srgbClr>
                  </a:outerShdw>
                </a:effectLst>
              </a:rPr>
              <a:t> HỘI ĐẦU T</a:t>
            </a:r>
            <a:r>
              <a:rPr lang="vi-VN" sz="3800" b="1">
                <a:solidFill>
                  <a:schemeClr val="bg1"/>
                </a:solidFill>
                <a:effectLst>
                  <a:outerShdw blurRad="38100" dist="38100" dir="2700000" algn="tl">
                    <a:srgbClr val="000000">
                      <a:alpha val="43137"/>
                    </a:srgbClr>
                  </a:outerShdw>
                </a:effectLst>
              </a:rPr>
              <a:t>Ư</a:t>
            </a:r>
            <a:r>
              <a:rPr lang="en-US" sz="3800" b="1">
                <a:solidFill>
                  <a:schemeClr val="bg1"/>
                </a:solidFill>
                <a:effectLst>
                  <a:outerShdw blurRad="38100" dist="38100" dir="2700000" algn="tl">
                    <a:srgbClr val="000000">
                      <a:alpha val="43137"/>
                    </a:srgbClr>
                  </a:outerShdw>
                </a:effectLst>
              </a:rPr>
              <a:t> VÀ HỢP</a:t>
            </a:r>
            <a:r>
              <a:rPr lang="vi-VN" sz="3800" b="1">
                <a:solidFill>
                  <a:schemeClr val="bg1"/>
                </a:solidFill>
                <a:effectLst>
                  <a:outerShdw blurRad="38100" dist="38100" dir="2700000" algn="tl">
                    <a:srgbClr val="000000">
                      <a:alpha val="43137"/>
                    </a:srgbClr>
                  </a:outerShdw>
                </a:effectLst>
              </a:rPr>
              <a:t> </a:t>
            </a:r>
            <a:r>
              <a:rPr lang="en-US" sz="3800" b="1">
                <a:solidFill>
                  <a:schemeClr val="bg1"/>
                </a:solidFill>
                <a:effectLst>
                  <a:outerShdw blurRad="38100" dist="38100" dir="2700000" algn="tl">
                    <a:srgbClr val="000000">
                      <a:alpha val="43137"/>
                    </a:srgbClr>
                  </a:outerShdw>
                </a:effectLst>
              </a:rPr>
              <a:t>TÁC CÙNG </a:t>
            </a:r>
            <a:r>
              <a:rPr lang="vi-VN" sz="3800" b="1" smtClean="0">
                <a:solidFill>
                  <a:schemeClr val="bg1"/>
                </a:solidFill>
                <a:effectLst>
                  <a:outerShdw blurRad="38100" dist="38100" dir="2700000" algn="tl">
                    <a:srgbClr val="000000">
                      <a:alpha val="43137"/>
                    </a:srgbClr>
                  </a:outerShdw>
                </a:effectLst>
              </a:rPr>
              <a:t>WORLDTRADE </a:t>
            </a:r>
            <a:endParaRPr lang="en-US" sz="3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405481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446212" y="4876800"/>
            <a:ext cx="6400800" cy="1752600"/>
          </a:xfrm>
        </p:spPr>
        <p:txBody>
          <a:bodyPr/>
          <a:lstStyle/>
          <a:p>
            <a:r>
              <a:rPr lang="en-US" sz="1600" b="1" i="1" smtClean="0">
                <a:solidFill>
                  <a:schemeClr val="bg1"/>
                </a:solidFill>
              </a:rPr>
              <a:t>* Rút </a:t>
            </a:r>
            <a:r>
              <a:rPr lang="en-US" sz="1600" b="1" i="1">
                <a:solidFill>
                  <a:schemeClr val="bg1"/>
                </a:solidFill>
              </a:rPr>
              <a:t>tr</a:t>
            </a:r>
            <a:r>
              <a:rPr lang="vi-VN" sz="1600" b="1" i="1" smtClean="0">
                <a:solidFill>
                  <a:schemeClr val="bg1"/>
                </a:solidFill>
              </a:rPr>
              <a:t>ước</a:t>
            </a:r>
            <a:r>
              <a:rPr lang="en-US" sz="1600" b="1" i="1">
                <a:solidFill>
                  <a:schemeClr val="bg1"/>
                </a:solidFill>
              </a:rPr>
              <a:t> 45 ngày : 35% phí</a:t>
            </a:r>
            <a:br>
              <a:rPr lang="en-US" sz="1600" b="1" i="1">
                <a:solidFill>
                  <a:schemeClr val="bg1"/>
                </a:solidFill>
              </a:rPr>
            </a:br>
            <a:r>
              <a:rPr lang="en-US" sz="1600" b="1" i="1" smtClean="0">
                <a:solidFill>
                  <a:schemeClr val="bg1"/>
                </a:solidFill>
              </a:rPr>
              <a:t>* Rút tr</a:t>
            </a:r>
            <a:r>
              <a:rPr lang="vi-VN" sz="1600" b="1" i="1" smtClean="0">
                <a:solidFill>
                  <a:schemeClr val="bg1"/>
                </a:solidFill>
              </a:rPr>
              <a:t>ước</a:t>
            </a:r>
            <a:r>
              <a:rPr lang="en-US" sz="1600" b="1" i="1">
                <a:solidFill>
                  <a:schemeClr val="bg1"/>
                </a:solidFill>
              </a:rPr>
              <a:t> 90 ngày: 15% phí</a:t>
            </a:r>
            <a:br>
              <a:rPr lang="en-US" sz="1600" b="1" i="1">
                <a:solidFill>
                  <a:schemeClr val="bg1"/>
                </a:solidFill>
              </a:rPr>
            </a:br>
            <a:r>
              <a:rPr lang="en-US" sz="1600" b="1" i="1" smtClean="0">
                <a:solidFill>
                  <a:schemeClr val="bg1"/>
                </a:solidFill>
              </a:rPr>
              <a:t>* Sau </a:t>
            </a:r>
            <a:r>
              <a:rPr lang="en-US" sz="1600" b="1" i="1">
                <a:solidFill>
                  <a:schemeClr val="bg1"/>
                </a:solidFill>
              </a:rPr>
              <a:t>90 ngày: </a:t>
            </a:r>
            <a:r>
              <a:rPr lang="en-US" sz="1600" b="1" i="1" smtClean="0">
                <a:solidFill>
                  <a:schemeClr val="bg1"/>
                </a:solidFill>
              </a:rPr>
              <a:t>Miễn </a:t>
            </a:r>
            <a:r>
              <a:rPr lang="en-US" sz="1600" b="1" i="1">
                <a:solidFill>
                  <a:schemeClr val="bg1"/>
                </a:solidFill>
              </a:rPr>
              <a:t>P</a:t>
            </a:r>
            <a:r>
              <a:rPr lang="en-US" sz="1600" b="1" i="1" smtClean="0">
                <a:solidFill>
                  <a:schemeClr val="bg1"/>
                </a:solidFill>
              </a:rPr>
              <a:t>hí</a:t>
            </a:r>
            <a:r>
              <a:rPr lang="en-US" sz="1600" b="1" i="1">
                <a:solidFill>
                  <a:schemeClr val="bg1"/>
                </a:solidFill>
              </a:rPr>
              <a:t/>
            </a:r>
            <a:br>
              <a:rPr lang="en-US" sz="1600" b="1" i="1">
                <a:solidFill>
                  <a:schemeClr val="bg1"/>
                </a:solidFill>
              </a:rPr>
            </a:br>
            <a:r>
              <a:rPr lang="en-US" sz="1600" b="1" i="1" smtClean="0">
                <a:solidFill>
                  <a:schemeClr val="bg1"/>
                </a:solidFill>
              </a:rPr>
              <a:t>* Lãi </a:t>
            </a:r>
            <a:r>
              <a:rPr lang="en-US" sz="1600" b="1" i="1">
                <a:solidFill>
                  <a:schemeClr val="bg1"/>
                </a:solidFill>
              </a:rPr>
              <a:t>USD =&gt; Coin Token =&gt; </a:t>
            </a:r>
            <a:r>
              <a:rPr lang="en-US" sz="1600" b="1" i="1" smtClean="0">
                <a:solidFill>
                  <a:schemeClr val="bg1"/>
                </a:solidFill>
              </a:rPr>
              <a:t>Lãi 24h.</a:t>
            </a:r>
            <a:endParaRPr lang="en-US" sz="1600" b="1" i="1" dirty="0">
              <a:solidFill>
                <a:schemeClr val="bg1"/>
              </a:solidFill>
            </a:endParaRPr>
          </a:p>
        </p:txBody>
      </p:sp>
      <p:sp>
        <p:nvSpPr>
          <p:cNvPr id="8" name="Title 2"/>
          <p:cNvSpPr txBox="1">
            <a:spLocks/>
          </p:cNvSpPr>
          <p:nvPr/>
        </p:nvSpPr>
        <p:spPr>
          <a:xfrm>
            <a:off x="491753" y="304800"/>
            <a:ext cx="11333376"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smtClean="0">
                <a:solidFill>
                  <a:schemeClr val="bg1"/>
                </a:solidFill>
              </a:rPr>
              <a:t>C</a:t>
            </a:r>
            <a:r>
              <a:rPr lang="vi-VN" sz="3800" b="1" smtClean="0">
                <a:solidFill>
                  <a:schemeClr val="bg1"/>
                </a:solidFill>
              </a:rPr>
              <a:t>Ơ</a:t>
            </a:r>
            <a:r>
              <a:rPr lang="en-US" sz="3800" b="1">
                <a:solidFill>
                  <a:schemeClr val="bg1"/>
                </a:solidFill>
              </a:rPr>
              <a:t> HỘI </a:t>
            </a:r>
            <a:r>
              <a:rPr lang="en-US" sz="3800" b="1" smtClean="0">
                <a:solidFill>
                  <a:schemeClr val="bg1"/>
                </a:solidFill>
              </a:rPr>
              <a:t>ĐẦU T</a:t>
            </a:r>
            <a:r>
              <a:rPr lang="vi-VN" sz="3800" b="1" smtClean="0">
                <a:solidFill>
                  <a:schemeClr val="bg1"/>
                </a:solidFill>
              </a:rPr>
              <a:t>Ư</a:t>
            </a:r>
            <a:r>
              <a:rPr lang="en-US" sz="3800" b="1">
                <a:solidFill>
                  <a:schemeClr val="bg1"/>
                </a:solidFill>
              </a:rPr>
              <a:t> </a:t>
            </a:r>
            <a:r>
              <a:rPr lang="en-US" sz="3800" b="1" smtClean="0">
                <a:solidFill>
                  <a:schemeClr val="bg1"/>
                </a:solidFill>
              </a:rPr>
              <a:t>VÀ </a:t>
            </a:r>
            <a:r>
              <a:rPr lang="en-US" sz="3800" b="1">
                <a:solidFill>
                  <a:schemeClr val="bg1"/>
                </a:solidFill>
              </a:rPr>
              <a:t>HỢP</a:t>
            </a:r>
            <a:r>
              <a:rPr lang="vi-VN" sz="3800" b="1" smtClean="0">
                <a:solidFill>
                  <a:schemeClr val="bg1"/>
                </a:solidFill>
              </a:rPr>
              <a:t> </a:t>
            </a:r>
            <a:r>
              <a:rPr lang="en-US" sz="3800" b="1">
                <a:solidFill>
                  <a:schemeClr val="bg1"/>
                </a:solidFill>
              </a:rPr>
              <a:t>TÁC </a:t>
            </a:r>
            <a:r>
              <a:rPr lang="en-US" sz="3800" b="1" smtClean="0">
                <a:solidFill>
                  <a:schemeClr val="bg1"/>
                </a:solidFill>
              </a:rPr>
              <a:t>CÙNG </a:t>
            </a:r>
            <a:r>
              <a:rPr lang="vi-VN" sz="3800" b="1" smtClean="0">
                <a:solidFill>
                  <a:schemeClr val="bg1"/>
                </a:solidFill>
              </a:rPr>
              <a:t>WORLDTRADE </a:t>
            </a:r>
            <a:endParaRPr lang="en-US" sz="3800" b="1" dirty="0">
              <a:solidFill>
                <a:schemeClr val="bg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863974309"/>
              </p:ext>
            </p:extLst>
          </p:nvPr>
        </p:nvGraphicFramePr>
        <p:xfrm>
          <a:off x="1522412" y="1674892"/>
          <a:ext cx="9220200" cy="3084414"/>
        </p:xfrm>
        <a:graphic>
          <a:graphicData uri="http://schemas.openxmlformats.org/drawingml/2006/table">
            <a:tbl>
              <a:tblPr firstRow="1" bandRow="1">
                <a:tableStyleId>{7DF18680-E054-41AD-8BC1-D1AEF772440D}</a:tableStyleId>
              </a:tblPr>
              <a:tblGrid>
                <a:gridCol w="3073400">
                  <a:extLst>
                    <a:ext uri="{9D8B030D-6E8A-4147-A177-3AD203B41FA5}">
                      <a16:colId xmlns:a16="http://schemas.microsoft.com/office/drawing/2014/main" val="1084722003"/>
                    </a:ext>
                  </a:extLst>
                </a:gridCol>
                <a:gridCol w="3073400">
                  <a:extLst>
                    <a:ext uri="{9D8B030D-6E8A-4147-A177-3AD203B41FA5}">
                      <a16:colId xmlns:a16="http://schemas.microsoft.com/office/drawing/2014/main" val="2986578009"/>
                    </a:ext>
                  </a:extLst>
                </a:gridCol>
                <a:gridCol w="3073400">
                  <a:extLst>
                    <a:ext uri="{9D8B030D-6E8A-4147-A177-3AD203B41FA5}">
                      <a16:colId xmlns:a16="http://schemas.microsoft.com/office/drawing/2014/main" val="2775307340"/>
                    </a:ext>
                  </a:extLst>
                </a:gridCol>
              </a:tblGrid>
              <a:tr h="514069">
                <a:tc>
                  <a:txBody>
                    <a:bodyPr/>
                    <a:lstStyle/>
                    <a:p>
                      <a:pPr algn="ctr"/>
                      <a:r>
                        <a:rPr lang="en-US" smtClean="0"/>
                        <a:t>Cấp độ</a:t>
                      </a:r>
                      <a:endParaRPr lang="en-US"/>
                    </a:p>
                  </a:txBody>
                  <a:tcPr/>
                </a:tc>
                <a:tc>
                  <a:txBody>
                    <a:bodyPr/>
                    <a:lstStyle/>
                    <a:p>
                      <a:pPr algn="ctr"/>
                      <a:r>
                        <a:rPr lang="en-US" smtClean="0"/>
                        <a:t>Gói đầu t</a:t>
                      </a:r>
                      <a:r>
                        <a:rPr lang="vi-VN" smtClean="0"/>
                        <a:t>ư</a:t>
                      </a:r>
                      <a:endParaRPr lang="en-US"/>
                    </a:p>
                  </a:txBody>
                  <a:tcPr/>
                </a:tc>
                <a:tc>
                  <a:txBody>
                    <a:bodyPr/>
                    <a:lstStyle/>
                    <a:p>
                      <a:pPr algn="ctr"/>
                      <a:r>
                        <a:rPr lang="en-US" smtClean="0"/>
                        <a:t>Lãi/Tháng</a:t>
                      </a:r>
                      <a:endParaRPr lang="en-US"/>
                    </a:p>
                  </a:txBody>
                  <a:tcPr/>
                </a:tc>
                <a:extLst>
                  <a:ext uri="{0D108BD9-81ED-4DB2-BD59-A6C34878D82A}">
                    <a16:rowId xmlns:a16="http://schemas.microsoft.com/office/drawing/2014/main" val="2162640989"/>
                  </a:ext>
                </a:extLst>
              </a:tr>
              <a:tr h="514069">
                <a:tc>
                  <a:txBody>
                    <a:bodyPr/>
                    <a:lstStyle/>
                    <a:p>
                      <a:pPr algn="ctr"/>
                      <a:r>
                        <a:rPr lang="en-US" smtClean="0"/>
                        <a:t>Cấp độ 1</a:t>
                      </a:r>
                      <a:endParaRPr lang="en-US"/>
                    </a:p>
                  </a:txBody>
                  <a:tcPr/>
                </a:tc>
                <a:tc>
                  <a:txBody>
                    <a:bodyPr/>
                    <a:lstStyle/>
                    <a:p>
                      <a:pPr algn="ctr"/>
                      <a:r>
                        <a:rPr lang="en-US" smtClean="0"/>
                        <a:t>     500$</a:t>
                      </a:r>
                      <a:endParaRPr lang="en-US"/>
                    </a:p>
                  </a:txBody>
                  <a:tcPr/>
                </a:tc>
                <a:tc>
                  <a:txBody>
                    <a:bodyPr/>
                    <a:lstStyle/>
                    <a:p>
                      <a:pPr algn="ctr"/>
                      <a:r>
                        <a:rPr lang="en-US" smtClean="0"/>
                        <a:t>  5%</a:t>
                      </a:r>
                      <a:endParaRPr lang="en-US"/>
                    </a:p>
                  </a:txBody>
                  <a:tcPr/>
                </a:tc>
                <a:extLst>
                  <a:ext uri="{0D108BD9-81ED-4DB2-BD59-A6C34878D82A}">
                    <a16:rowId xmlns:a16="http://schemas.microsoft.com/office/drawing/2014/main" val="1210946623"/>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2</a:t>
                      </a:r>
                    </a:p>
                  </a:txBody>
                  <a:tcPr/>
                </a:tc>
                <a:tc>
                  <a:txBody>
                    <a:bodyPr/>
                    <a:lstStyle/>
                    <a:p>
                      <a:pPr algn="ctr"/>
                      <a:r>
                        <a:rPr lang="en-US" smtClean="0"/>
                        <a:t>  1.000$</a:t>
                      </a:r>
                      <a:endParaRPr lang="en-US"/>
                    </a:p>
                  </a:txBody>
                  <a:tcPr/>
                </a:tc>
                <a:tc>
                  <a:txBody>
                    <a:bodyPr/>
                    <a:lstStyle/>
                    <a:p>
                      <a:pPr algn="ctr"/>
                      <a:r>
                        <a:rPr lang="en-US" smtClean="0"/>
                        <a:t>  7%</a:t>
                      </a:r>
                      <a:endParaRPr lang="en-US"/>
                    </a:p>
                  </a:txBody>
                  <a:tcPr/>
                </a:tc>
                <a:extLst>
                  <a:ext uri="{0D108BD9-81ED-4DB2-BD59-A6C34878D82A}">
                    <a16:rowId xmlns:a16="http://schemas.microsoft.com/office/drawing/2014/main" val="2961259405"/>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3</a:t>
                      </a:r>
                    </a:p>
                  </a:txBody>
                  <a:tcPr/>
                </a:tc>
                <a:tc>
                  <a:txBody>
                    <a:bodyPr/>
                    <a:lstStyle/>
                    <a:p>
                      <a:pPr algn="ctr"/>
                      <a:r>
                        <a:rPr lang="en-US" smtClean="0"/>
                        <a:t>  3.000$</a:t>
                      </a:r>
                      <a:endParaRPr lang="en-US"/>
                    </a:p>
                  </a:txBody>
                  <a:tcPr/>
                </a:tc>
                <a:tc>
                  <a:txBody>
                    <a:bodyPr/>
                    <a:lstStyle/>
                    <a:p>
                      <a:pPr algn="ctr"/>
                      <a:r>
                        <a:rPr lang="en-US" smtClean="0"/>
                        <a:t>10%</a:t>
                      </a:r>
                      <a:endParaRPr lang="en-US"/>
                    </a:p>
                  </a:txBody>
                  <a:tcPr/>
                </a:tc>
                <a:extLst>
                  <a:ext uri="{0D108BD9-81ED-4DB2-BD59-A6C34878D82A}">
                    <a16:rowId xmlns:a16="http://schemas.microsoft.com/office/drawing/2014/main" val="3881530866"/>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4</a:t>
                      </a:r>
                    </a:p>
                  </a:txBody>
                  <a:tcPr/>
                </a:tc>
                <a:tc>
                  <a:txBody>
                    <a:bodyPr/>
                    <a:lstStyle/>
                    <a:p>
                      <a:pPr algn="ctr"/>
                      <a:r>
                        <a:rPr lang="en-US" smtClean="0"/>
                        <a:t>10.000$</a:t>
                      </a:r>
                      <a:endParaRPr lang="en-US"/>
                    </a:p>
                  </a:txBody>
                  <a:tcPr/>
                </a:tc>
                <a:tc>
                  <a:txBody>
                    <a:bodyPr/>
                    <a:lstStyle/>
                    <a:p>
                      <a:pPr algn="ctr"/>
                      <a:r>
                        <a:rPr lang="en-US" smtClean="0"/>
                        <a:t>15%</a:t>
                      </a:r>
                      <a:endParaRPr lang="en-US"/>
                    </a:p>
                  </a:txBody>
                  <a:tcPr/>
                </a:tc>
                <a:extLst>
                  <a:ext uri="{0D108BD9-81ED-4DB2-BD59-A6C34878D82A}">
                    <a16:rowId xmlns:a16="http://schemas.microsoft.com/office/drawing/2014/main" val="2347740261"/>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5</a:t>
                      </a:r>
                    </a:p>
                  </a:txBody>
                  <a:tcPr/>
                </a:tc>
                <a:tc>
                  <a:txBody>
                    <a:bodyPr/>
                    <a:lstStyle/>
                    <a:p>
                      <a:pPr algn="ctr"/>
                      <a:r>
                        <a:rPr lang="en-US" smtClean="0"/>
                        <a:t>25.000$</a:t>
                      </a:r>
                      <a:endParaRPr lang="en-US"/>
                    </a:p>
                  </a:txBody>
                  <a:tcPr/>
                </a:tc>
                <a:tc>
                  <a:txBody>
                    <a:bodyPr/>
                    <a:lstStyle/>
                    <a:p>
                      <a:pPr algn="ctr"/>
                      <a:r>
                        <a:rPr lang="en-US" smtClean="0"/>
                        <a:t>20%</a:t>
                      </a:r>
                      <a:endParaRPr lang="en-US"/>
                    </a:p>
                  </a:txBody>
                  <a:tcPr/>
                </a:tc>
                <a:extLst>
                  <a:ext uri="{0D108BD9-81ED-4DB2-BD59-A6C34878D82A}">
                    <a16:rowId xmlns:a16="http://schemas.microsoft.com/office/drawing/2014/main" val="3440507431"/>
                  </a:ext>
                </a:extLst>
              </a:tr>
            </a:tbl>
          </a:graphicData>
        </a:graphic>
      </p:graphicFrame>
      <p:sp>
        <p:nvSpPr>
          <p:cNvPr id="9" name="Title 2"/>
          <p:cNvSpPr txBox="1">
            <a:spLocks/>
          </p:cNvSpPr>
          <p:nvPr/>
        </p:nvSpPr>
        <p:spPr>
          <a:xfrm>
            <a:off x="4951412" y="965311"/>
            <a:ext cx="2414058"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000" b="1">
                <a:solidFill>
                  <a:schemeClr val="bg1"/>
                </a:solidFill>
              </a:rPr>
              <a:t>GÓI </a:t>
            </a:r>
            <a:r>
              <a:rPr lang="en-US" sz="3000" b="1" smtClean="0">
                <a:solidFill>
                  <a:schemeClr val="bg1"/>
                </a:solidFill>
              </a:rPr>
              <a:t>ĐẦU T</a:t>
            </a:r>
            <a:r>
              <a:rPr lang="vi-VN" sz="3000" b="1">
                <a:solidFill>
                  <a:schemeClr val="bg1"/>
                </a:solidFill>
              </a:rPr>
              <a:t>Ư</a:t>
            </a:r>
            <a:endParaRPr lang="en-US" sz="3000" b="1" dirty="0">
              <a:solidFill>
                <a:schemeClr val="bg1"/>
              </a:solidFill>
            </a:endParaRPr>
          </a:p>
        </p:txBody>
      </p:sp>
    </p:spTree>
    <p:extLst>
      <p:ext uri="{BB962C8B-B14F-4D97-AF65-F5344CB8AC3E}">
        <p14:creationId xmlns:p14="http://schemas.microsoft.com/office/powerpoint/2010/main" val="40602671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5180012" y="1699692"/>
            <a:ext cx="6858000" cy="5087606"/>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2"/>
          <p:cNvSpPr txBox="1">
            <a:spLocks/>
          </p:cNvSpPr>
          <p:nvPr/>
        </p:nvSpPr>
        <p:spPr>
          <a:xfrm>
            <a:off x="215899" y="183772"/>
            <a:ext cx="12095376"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800" b="1">
                <a:solidFill>
                  <a:schemeClr val="bg1"/>
                </a:solidFill>
              </a:rPr>
              <a:t>C</a:t>
            </a:r>
            <a:r>
              <a:rPr lang="vi-VN" sz="3800" b="1">
                <a:solidFill>
                  <a:schemeClr val="bg1"/>
                </a:solidFill>
              </a:rPr>
              <a:t>Ơ</a:t>
            </a:r>
            <a:r>
              <a:rPr lang="en-US" sz="3800" b="1">
                <a:solidFill>
                  <a:schemeClr val="bg1"/>
                </a:solidFill>
              </a:rPr>
              <a:t> HỘI ĐẦU T</a:t>
            </a:r>
            <a:r>
              <a:rPr lang="vi-VN" sz="3800" b="1">
                <a:solidFill>
                  <a:schemeClr val="bg1"/>
                </a:solidFill>
              </a:rPr>
              <a:t>Ư</a:t>
            </a:r>
            <a:r>
              <a:rPr lang="en-US" sz="3800" b="1">
                <a:solidFill>
                  <a:schemeClr val="bg1"/>
                </a:solidFill>
              </a:rPr>
              <a:t> VÀ HỢP</a:t>
            </a:r>
            <a:r>
              <a:rPr lang="vi-VN" sz="3800" b="1">
                <a:solidFill>
                  <a:schemeClr val="bg1"/>
                </a:solidFill>
              </a:rPr>
              <a:t> </a:t>
            </a:r>
            <a:r>
              <a:rPr lang="en-US" sz="3800" b="1">
                <a:solidFill>
                  <a:schemeClr val="bg1"/>
                </a:solidFill>
              </a:rPr>
              <a:t>TÁC CÙNG </a:t>
            </a:r>
            <a:r>
              <a:rPr lang="vi-VN" sz="3800" b="1" smtClean="0">
                <a:solidFill>
                  <a:schemeClr val="bg1"/>
                </a:solidFill>
              </a:rPr>
              <a:t>WORLDTRADE </a:t>
            </a:r>
            <a:endParaRPr lang="en-US" sz="3800" b="1" dirty="0">
              <a:solidFill>
                <a:schemeClr val="bg1"/>
              </a:solidFill>
            </a:endParaRPr>
          </a:p>
        </p:txBody>
      </p:sp>
      <p:sp>
        <p:nvSpPr>
          <p:cNvPr id="3" name="Title 2"/>
          <p:cNvSpPr>
            <a:spLocks noGrp="1"/>
          </p:cNvSpPr>
          <p:nvPr>
            <p:ph type="title"/>
          </p:nvPr>
        </p:nvSpPr>
        <p:spPr>
          <a:xfrm>
            <a:off x="5332412" y="1913640"/>
            <a:ext cx="6856413" cy="5109209"/>
          </a:xfrm>
        </p:spPr>
        <p:txBody>
          <a:bodyPr/>
          <a:lstStyle/>
          <a:p>
            <a:r>
              <a:rPr lang="en-US" sz="2600" b="1">
                <a:solidFill>
                  <a:schemeClr val="bg1"/>
                </a:solidFill>
              </a:rPr>
              <a:t>Cổ </a:t>
            </a:r>
            <a:r>
              <a:rPr lang="en-US" sz="2600" b="1" smtClean="0">
                <a:solidFill>
                  <a:schemeClr val="bg1"/>
                </a:solidFill>
              </a:rPr>
              <a:t>đông:</a:t>
            </a:r>
            <a:r>
              <a:rPr lang="en-US" sz="2200" b="1" smtClean="0">
                <a:solidFill>
                  <a:schemeClr val="bg1"/>
                </a:solidFill>
              </a:rPr>
              <a:t/>
            </a:r>
            <a:br>
              <a:rPr lang="en-US" sz="2200" b="1"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Đầu t</a:t>
            </a:r>
            <a:r>
              <a:rPr lang="vi-VN" sz="2200" smtClean="0">
                <a:solidFill>
                  <a:schemeClr val="bg1"/>
                </a:solidFill>
              </a:rPr>
              <a:t>ư</a:t>
            </a:r>
            <a:r>
              <a:rPr lang="en-US" sz="2200" smtClean="0">
                <a:solidFill>
                  <a:schemeClr val="bg1"/>
                </a:solidFill>
              </a:rPr>
              <a:t> gói 50.000$ =&gt; Đồng chia 10% lợi nhuận</a:t>
            </a:r>
            <a:br>
              <a:rPr lang="en-US" sz="2200"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Phát triển trực tiếp 10 cổ đông =&gt; Đồng chia 5% lợi </a:t>
            </a:r>
            <a:r>
              <a:rPr lang="en-US" sz="2200">
                <a:solidFill>
                  <a:schemeClr val="bg1"/>
                </a:solidFill>
              </a:rPr>
              <a:t>nhuận</a:t>
            </a:r>
            <a:r>
              <a:rPr lang="en-US" sz="2200" b="1">
                <a:solidFill>
                  <a:schemeClr val="bg1"/>
                </a:solidFill>
              </a:rPr>
              <a:t/>
            </a:r>
            <a:br>
              <a:rPr lang="en-US" sz="2200" b="1">
                <a:solidFill>
                  <a:schemeClr val="bg1"/>
                </a:solidFill>
              </a:rPr>
            </a:br>
            <a:r>
              <a:rPr lang="en-US" sz="2200" b="1">
                <a:solidFill>
                  <a:schemeClr val="bg1"/>
                </a:solidFill>
              </a:rPr>
              <a:t/>
            </a:r>
            <a:br>
              <a:rPr lang="en-US" sz="2200" b="1">
                <a:solidFill>
                  <a:schemeClr val="bg1"/>
                </a:solidFill>
              </a:rPr>
            </a:br>
            <a:r>
              <a:rPr lang="en-US" sz="2600" b="1">
                <a:solidFill>
                  <a:schemeClr val="bg1"/>
                </a:solidFill>
              </a:rPr>
              <a:t>Thanh </a:t>
            </a:r>
            <a:r>
              <a:rPr lang="en-US" sz="2600" b="1" smtClean="0">
                <a:solidFill>
                  <a:schemeClr val="bg1"/>
                </a:solidFill>
              </a:rPr>
              <a:t>Khoản:</a:t>
            </a:r>
            <a:r>
              <a:rPr lang="en-US" sz="2200" b="1" smtClean="0">
                <a:solidFill>
                  <a:schemeClr val="bg1"/>
                </a:solidFill>
              </a:rPr>
              <a:t/>
            </a:r>
            <a:br>
              <a:rPr lang="en-US" sz="2200" b="1" smtClean="0">
                <a:solidFill>
                  <a:schemeClr val="bg1"/>
                </a:solidFill>
              </a:rPr>
            </a:br>
            <a:r>
              <a:rPr lang="en-US" sz="2200" b="1">
                <a:solidFill>
                  <a:schemeClr val="bg1"/>
                </a:solidFill>
              </a:rPr>
              <a:t/>
            </a:r>
            <a:br>
              <a:rPr lang="en-US" sz="2200" b="1">
                <a:solidFill>
                  <a:schemeClr val="bg1"/>
                </a:solidFill>
              </a:rPr>
            </a:br>
            <a:r>
              <a:rPr lang="en-US" sz="2200" b="1" smtClean="0">
                <a:solidFill>
                  <a:schemeClr val="bg1"/>
                </a:solidFill>
              </a:rPr>
              <a:t>• </a:t>
            </a:r>
            <a:r>
              <a:rPr lang="en-US" sz="2200" smtClean="0">
                <a:solidFill>
                  <a:schemeClr val="bg1"/>
                </a:solidFill>
              </a:rPr>
              <a:t>Phí </a:t>
            </a:r>
            <a:r>
              <a:rPr lang="en-US" sz="2200">
                <a:solidFill>
                  <a:schemeClr val="bg1"/>
                </a:solidFill>
              </a:rPr>
              <a:t>rút: 6%</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Chuyển </a:t>
            </a:r>
            <a:r>
              <a:rPr lang="en-US" sz="2200">
                <a:solidFill>
                  <a:schemeClr val="bg1"/>
                </a:solidFill>
              </a:rPr>
              <a:t>nội bộ: 2%</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Tài </a:t>
            </a:r>
            <a:r>
              <a:rPr lang="en-US" sz="2200">
                <a:solidFill>
                  <a:schemeClr val="bg1"/>
                </a:solidFill>
              </a:rPr>
              <a:t>khoản &gt; 20$ đ</a:t>
            </a:r>
            <a:r>
              <a:rPr lang="vi-VN" sz="2200">
                <a:solidFill>
                  <a:schemeClr val="bg1"/>
                </a:solidFill>
              </a:rPr>
              <a:t>ượ</a:t>
            </a:r>
            <a:r>
              <a:rPr lang="en-US" sz="2200">
                <a:solidFill>
                  <a:schemeClr val="bg1"/>
                </a:solidFill>
              </a:rPr>
              <a:t>c rút</a:t>
            </a:r>
            <a:r>
              <a:rPr lang="en-US" sz="2200" b="1">
                <a:solidFill>
                  <a:schemeClr val="bg1"/>
                </a:solidFill>
              </a:rPr>
              <a:t/>
            </a:r>
            <a:br>
              <a:rPr lang="en-US" sz="2200" b="1">
                <a:solidFill>
                  <a:schemeClr val="bg1"/>
                </a:solidFill>
              </a:rPr>
            </a:br>
            <a:endParaRPr lang="en-US" sz="2200" b="1" dirty="0">
              <a:solidFill>
                <a:schemeClr val="bg1"/>
              </a:solidFill>
            </a:endParaRPr>
          </a:p>
        </p:txBody>
      </p:sp>
      <p:sp>
        <p:nvSpPr>
          <p:cNvPr id="9" name="Title 2"/>
          <p:cNvSpPr txBox="1">
            <a:spLocks/>
          </p:cNvSpPr>
          <p:nvPr/>
        </p:nvSpPr>
        <p:spPr>
          <a:xfrm>
            <a:off x="3960812" y="942687"/>
            <a:ext cx="40386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smtClean="0">
                <a:solidFill>
                  <a:schemeClr val="bg1"/>
                </a:solidFill>
              </a:rPr>
              <a:t>TH</a:t>
            </a:r>
            <a:r>
              <a:rPr lang="vi-VN" sz="3600" b="1" smtClean="0">
                <a:solidFill>
                  <a:schemeClr val="bg1"/>
                </a:solidFill>
              </a:rPr>
              <a:t>ƯỞNG</a:t>
            </a:r>
            <a:r>
              <a:rPr lang="en-US" sz="3600" b="1">
                <a:solidFill>
                  <a:schemeClr val="bg1"/>
                </a:solidFill>
              </a:rPr>
              <a:t> CỔ </a:t>
            </a:r>
            <a:r>
              <a:rPr lang="en-US" sz="3600" b="1" smtClean="0">
                <a:solidFill>
                  <a:schemeClr val="bg1"/>
                </a:solidFill>
              </a:rPr>
              <a:t>ĐÔNG</a:t>
            </a:r>
            <a:endParaRPr lang="en-US" sz="3600" b="1" dirty="0">
              <a:solidFill>
                <a:schemeClr val="bg1"/>
              </a:solidFill>
            </a:endParaRPr>
          </a:p>
        </p:txBody>
      </p:sp>
      <p:sp>
        <p:nvSpPr>
          <p:cNvPr id="4" name="Rectangle 3"/>
          <p:cNvSpPr/>
          <p:nvPr/>
        </p:nvSpPr>
        <p:spPr>
          <a:xfrm>
            <a:off x="74613" y="1699691"/>
            <a:ext cx="5029200" cy="508760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02129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695111" y="3302580"/>
            <a:ext cx="2567306" cy="1415750"/>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cộng</a:t>
            </a:r>
            <a:r>
              <a:rPr lang="en-US" sz="1400" b="1">
                <a:solidFill>
                  <a:schemeClr val="bg1"/>
                </a:solidFill>
              </a:rPr>
              <a:t> </a:t>
            </a:r>
            <a:r>
              <a:rPr lang="vi-VN" sz="1400" b="1">
                <a:solidFill>
                  <a:schemeClr val="bg1"/>
                </a:solidFill>
              </a:rPr>
              <a:t>đồn</a:t>
            </a:r>
            <a:r>
              <a:rPr lang="en-US" sz="1400" b="1" smtClean="0">
                <a:solidFill>
                  <a:schemeClr val="bg1"/>
                </a:solidFill>
              </a:rPr>
              <a:t>g</a:t>
            </a:r>
            <a:endParaRPr lang="en-US" sz="14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79415"/>
            <a:ext cx="2635262" cy="2349339"/>
          </a:xfrm>
          <a:prstGeom prst="rect">
            <a:avLst/>
          </a:prstGeom>
          <a:noFill/>
        </p:spPr>
        <p:txBody>
          <a:bodyPr wrap="square" lIns="121899" tIns="60949" rIns="121899" bIns="60949" rtlCol="0" anchor="ctr">
            <a:spAutoFit/>
          </a:bodyPr>
          <a:lstStyle/>
          <a:p>
            <a:pPr>
              <a:lnSpc>
                <a:spcPct val="150000"/>
              </a:lnSpc>
            </a:pPr>
            <a:r>
              <a:rPr lang="en-US" sz="1400" b="1" smtClean="0">
                <a:solidFill>
                  <a:schemeClr val="bg1"/>
                </a:solidFill>
              </a:rPr>
              <a:t>Phát </a:t>
            </a:r>
            <a:r>
              <a:rPr lang="en-US" sz="1400" b="1" err="1">
                <a:solidFill>
                  <a:schemeClr val="bg1"/>
                </a:solidFill>
              </a:rPr>
              <a:t>hành</a:t>
            </a:r>
            <a:r>
              <a:rPr lang="en-US" sz="14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50812" y="676010"/>
            <a:ext cx="12774639" cy="660511"/>
          </a:xfrm>
        </p:spPr>
        <p:txBody>
          <a:bodyPr/>
          <a:lstStyle/>
          <a:p>
            <a:r>
              <a:rPr lang="en-US" sz="4600" b="1">
                <a:solidFill>
                  <a:schemeClr val="bg1"/>
                </a:solidFill>
                <a:effectLst>
                  <a:outerShdw blurRad="38100" dist="38100" dir="2700000" algn="tl">
                    <a:srgbClr val="000000">
                      <a:alpha val="43137"/>
                    </a:srgbClr>
                  </a:outerShdw>
                </a:effectLst>
              </a:rPr>
              <a:t>LỘ TRÌNH PHÁT TRIỂN QUA CÁC GIAI ĐOẠN</a:t>
            </a:r>
          </a:p>
        </p:txBody>
      </p:sp>
      <p:sp>
        <p:nvSpPr>
          <p:cNvPr id="163" name="TextBox 162"/>
          <p:cNvSpPr txBox="1"/>
          <p:nvPr/>
        </p:nvSpPr>
        <p:spPr>
          <a:xfrm>
            <a:off x="9605207" y="3021594"/>
            <a:ext cx="2164233" cy="2349339"/>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hình</a:t>
            </a:r>
            <a:r>
              <a:rPr lang="en-US" sz="1400" b="1">
                <a:solidFill>
                  <a:schemeClr val="bg1"/>
                </a:solidFill>
              </a:rPr>
              <a:t> </a:t>
            </a:r>
            <a:r>
              <a:rPr lang="en-US" sz="1400" b="1" err="1">
                <a:solidFill>
                  <a:schemeClr val="bg1"/>
                </a:solidFill>
              </a:rPr>
              <a:t>thức</a:t>
            </a:r>
            <a:r>
              <a:rPr lang="en-US" sz="14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3527430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695111" y="3302580"/>
            <a:ext cx="2567306" cy="1415750"/>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cộng</a:t>
            </a:r>
            <a:r>
              <a:rPr lang="en-US" sz="1400" b="1">
                <a:solidFill>
                  <a:schemeClr val="bg1"/>
                </a:solidFill>
              </a:rPr>
              <a:t> </a:t>
            </a:r>
            <a:r>
              <a:rPr lang="vi-VN" sz="1400" b="1">
                <a:solidFill>
                  <a:schemeClr val="bg1"/>
                </a:solidFill>
              </a:rPr>
              <a:t>đồn</a:t>
            </a:r>
            <a:r>
              <a:rPr lang="en-US" sz="1400" b="1" smtClean="0">
                <a:solidFill>
                  <a:schemeClr val="bg1"/>
                </a:solidFill>
              </a:rPr>
              <a:t>g</a:t>
            </a:r>
            <a:endParaRPr lang="en-US" sz="14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79415"/>
            <a:ext cx="2635262" cy="2349339"/>
          </a:xfrm>
          <a:prstGeom prst="rect">
            <a:avLst/>
          </a:prstGeom>
          <a:noFill/>
        </p:spPr>
        <p:txBody>
          <a:bodyPr wrap="square" lIns="121899" tIns="60949" rIns="121899" bIns="60949" rtlCol="0" anchor="ctr">
            <a:spAutoFit/>
          </a:bodyPr>
          <a:lstStyle/>
          <a:p>
            <a:pPr>
              <a:lnSpc>
                <a:spcPct val="150000"/>
              </a:lnSpc>
            </a:pPr>
            <a:r>
              <a:rPr lang="en-US" sz="1400" b="1" smtClean="0">
                <a:solidFill>
                  <a:schemeClr val="bg1"/>
                </a:solidFill>
              </a:rPr>
              <a:t>Phát </a:t>
            </a:r>
            <a:r>
              <a:rPr lang="en-US" sz="1400" b="1" err="1">
                <a:solidFill>
                  <a:schemeClr val="bg1"/>
                </a:solidFill>
              </a:rPr>
              <a:t>hành</a:t>
            </a:r>
            <a:r>
              <a:rPr lang="en-US" sz="14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217612" y="1016117"/>
            <a:ext cx="11707839" cy="660511"/>
          </a:xfrm>
        </p:spPr>
        <p:txBody>
          <a:bodyPr/>
          <a:lstStyle/>
          <a:p>
            <a:r>
              <a:rPr lang="en-US" b="1" err="1" smtClean="0">
                <a:solidFill>
                  <a:schemeClr val="bg1"/>
                </a:solidFill>
              </a:rPr>
              <a:t>Lộ</a:t>
            </a:r>
            <a:r>
              <a:rPr lang="en-US" b="1">
                <a:solidFill>
                  <a:schemeClr val="bg1"/>
                </a:solidFill>
              </a:rPr>
              <a:t> </a:t>
            </a:r>
            <a:r>
              <a:rPr lang="en-US" b="1" err="1" smtClean="0">
                <a:solidFill>
                  <a:schemeClr val="bg1"/>
                </a:solidFill>
              </a:rPr>
              <a:t>trình</a:t>
            </a:r>
            <a:r>
              <a:rPr lang="en-US" b="1">
                <a:solidFill>
                  <a:schemeClr val="bg1"/>
                </a:solidFill>
              </a:rPr>
              <a:t> </a:t>
            </a:r>
            <a:r>
              <a:rPr lang="en-US" b="1" err="1" smtClean="0">
                <a:solidFill>
                  <a:schemeClr val="bg1"/>
                </a:solidFill>
              </a:rPr>
              <a:t>phát</a:t>
            </a:r>
            <a:r>
              <a:rPr lang="en-US" b="1">
                <a:solidFill>
                  <a:schemeClr val="bg1"/>
                </a:solidFill>
              </a:rPr>
              <a:t> </a:t>
            </a:r>
            <a:r>
              <a:rPr lang="en-US" b="1" err="1" smtClean="0">
                <a:solidFill>
                  <a:schemeClr val="bg1"/>
                </a:solidFill>
              </a:rPr>
              <a:t>triển</a:t>
            </a:r>
            <a:r>
              <a:rPr lang="en-US" b="1" smtClean="0">
                <a:solidFill>
                  <a:schemeClr val="bg1"/>
                </a:solidFill>
              </a:rPr>
              <a:t> </a:t>
            </a:r>
            <a:r>
              <a:rPr lang="en-US" b="1">
                <a:solidFill>
                  <a:schemeClr val="bg1"/>
                </a:solidFill>
              </a:rPr>
              <a:t>qua </a:t>
            </a:r>
            <a:r>
              <a:rPr lang="en-US" b="1" err="1" smtClean="0">
                <a:solidFill>
                  <a:schemeClr val="bg1"/>
                </a:solidFill>
              </a:rPr>
              <a:t>các</a:t>
            </a:r>
            <a:r>
              <a:rPr lang="en-US" b="1" smtClean="0">
                <a:solidFill>
                  <a:schemeClr val="bg1"/>
                </a:solidFill>
              </a:rPr>
              <a:t> </a:t>
            </a:r>
            <a:r>
              <a:rPr lang="en-US" b="1" err="1" smtClean="0">
                <a:solidFill>
                  <a:schemeClr val="bg1"/>
                </a:solidFill>
              </a:rPr>
              <a:t>giai</a:t>
            </a:r>
            <a:r>
              <a:rPr lang="en-US" b="1" smtClean="0">
                <a:solidFill>
                  <a:schemeClr val="bg1"/>
                </a:solidFill>
              </a:rPr>
              <a:t> </a:t>
            </a:r>
            <a:r>
              <a:rPr lang="vi-VN" b="1" smtClean="0">
                <a:solidFill>
                  <a:schemeClr val="bg1"/>
                </a:solidFill>
              </a:rPr>
              <a:t>đ</a:t>
            </a:r>
            <a:r>
              <a:rPr lang="en-US" b="1" err="1">
                <a:solidFill>
                  <a:schemeClr val="bg1"/>
                </a:solidFill>
              </a:rPr>
              <a:t>oạn</a:t>
            </a:r>
            <a:endParaRPr lang="en-US" b="1">
              <a:solidFill>
                <a:schemeClr val="bg1"/>
              </a:solidFill>
            </a:endParaRPr>
          </a:p>
        </p:txBody>
      </p:sp>
      <p:sp>
        <p:nvSpPr>
          <p:cNvPr id="163" name="TextBox 162"/>
          <p:cNvSpPr txBox="1"/>
          <p:nvPr/>
        </p:nvSpPr>
        <p:spPr>
          <a:xfrm>
            <a:off x="9605207" y="3021594"/>
            <a:ext cx="2164233" cy="2349339"/>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hình</a:t>
            </a:r>
            <a:r>
              <a:rPr lang="en-US" sz="1400" b="1">
                <a:solidFill>
                  <a:schemeClr val="bg1"/>
                </a:solidFill>
              </a:rPr>
              <a:t> </a:t>
            </a:r>
            <a:r>
              <a:rPr lang="en-US" sz="1400" b="1" err="1">
                <a:solidFill>
                  <a:schemeClr val="bg1"/>
                </a:solidFill>
              </a:rPr>
              <a:t>thức</a:t>
            </a:r>
            <a:r>
              <a:rPr lang="en-US" sz="14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41405764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sp>
        <p:nvSpPr>
          <p:cNvPr id="2" name="Rectangle 1"/>
          <p:cNvSpPr/>
          <p:nvPr/>
        </p:nvSpPr>
        <p:spPr>
          <a:xfrm>
            <a:off x="395475" y="5030560"/>
            <a:ext cx="1981200" cy="400110"/>
          </a:xfrm>
          <a:prstGeom prst="rect">
            <a:avLst/>
          </a:prstGeom>
          <a:effectLst>
            <a:outerShdw blurRad="50800" dist="38100" dir="2700000" algn="tl" rotWithShape="0">
              <a:prstClr val="black">
                <a:alpha val="40000"/>
              </a:prstClr>
            </a:outerShdw>
          </a:effectLst>
        </p:spPr>
        <p:txBody>
          <a:bodyPr wrap="square">
            <a:spAutoFit/>
          </a:bodyPr>
          <a:lstStyle/>
          <a:p>
            <a:pPr algn="ctr"/>
            <a:r>
              <a:rPr lang="en-US" sz="2000" smtClean="0">
                <a:solidFill>
                  <a:schemeClr val="bg1"/>
                </a:solidFill>
                <a:effectLst>
                  <a:outerShdw blurRad="38100" dist="38100" dir="2700000" algn="tl">
                    <a:srgbClr val="000000">
                      <a:alpha val="43137"/>
                    </a:srgbClr>
                  </a:outerShdw>
                </a:effectLst>
              </a:rPr>
              <a:t>Game</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4943679"/>
            <a:ext cx="1191986" cy="707886"/>
          </a:xfrm>
          <a:prstGeom prst="rect">
            <a:avLst/>
          </a:prstGeom>
          <a:effectLst>
            <a:outerShdw blurRad="50800" dist="38100" dir="2700000" algn="tl" rotWithShape="0">
              <a:prstClr val="black">
                <a:alpha val="40000"/>
              </a:prstClr>
            </a:outerShdw>
          </a:effectLst>
        </p:spPr>
        <p:txBody>
          <a:bodyPr wrap="square">
            <a:spAutoFit/>
          </a:bodyPr>
          <a:lstStyle/>
          <a:p>
            <a:r>
              <a:rPr lang="en-US" sz="200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Bỏ phiếu (bầu cử)</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07685" y="4766637"/>
            <a:ext cx="1991646"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a:solidFill>
                  <a:schemeClr val="bg1"/>
                </a:solidFill>
                <a:effectLst>
                  <a:outerShdw blurRad="38100" dist="38100" dir="2700000" algn="tl">
                    <a:srgbClr val="000000">
                      <a:alpha val="43137"/>
                    </a:srgbClr>
                  </a:outerShdw>
                </a:effectLst>
              </a:rPr>
              <a:t>Bảo vệ các loài có nguy cơ tuyệt chủng</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7807639" y="5048696"/>
            <a:ext cx="1184941"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en-US" sz="200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Thu thuế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36667"/>
            <a:ext cx="1856082" cy="707886"/>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en-US" sz="200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mật máy tính</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25" name="Picture Placeholder 24"/>
          <p:cNvPicPr>
            <a:picLocks noGrp="1" noChangeAspect="1"/>
          </p:cNvPicPr>
          <p:nvPr>
            <p:ph type="pic" sz="quarter" idx="33"/>
          </p:nvPr>
        </p:nvPicPr>
        <p:blipFill>
          <a:blip r:embed="rId2">
            <a:extLst>
              <a:ext uri="{28A0092B-C50C-407E-A947-70E740481C1C}">
                <a14:useLocalDpi xmlns:a14="http://schemas.microsoft.com/office/drawing/2010/main" val="0"/>
              </a:ext>
            </a:extLst>
          </a:blip>
          <a:srcRect l="19694" r="19694"/>
          <a:stretch>
            <a:fillRect/>
          </a:stretch>
        </p:blipFill>
        <p:spPr>
          <a:xfrm>
            <a:off x="2843213" y="2565400"/>
            <a:ext cx="1795462" cy="2011363"/>
          </a:xfrm>
          <a:ln>
            <a:solidFill>
              <a:schemeClr val="bg1"/>
            </a:solidFill>
          </a:ln>
        </p:spPr>
      </p:pic>
      <p:pic>
        <p:nvPicPr>
          <p:cNvPr id="27" name="Picture Placeholder 26"/>
          <p:cNvPicPr>
            <a:picLocks noGrp="1" noChangeAspect="1"/>
          </p:cNvPicPr>
          <p:nvPr>
            <p:ph type="pic" sz="quarter" idx="32"/>
          </p:nvPr>
        </p:nvPicPr>
        <p:blipFill>
          <a:blip r:embed="rId3" cstate="print">
            <a:extLst>
              <a:ext uri="{28A0092B-C50C-407E-A947-70E740481C1C}">
                <a14:useLocalDpi xmlns:a14="http://schemas.microsoft.com/office/drawing/2010/main" val="0"/>
              </a:ext>
            </a:extLst>
          </a:blip>
          <a:srcRect l="8767" r="8767"/>
          <a:stretch>
            <a:fillRect/>
          </a:stretch>
        </p:blipFill>
        <p:spPr>
          <a:xfrm>
            <a:off x="508000" y="2568575"/>
            <a:ext cx="1795463" cy="2011363"/>
          </a:xfrm>
          <a:ln>
            <a:solidFill>
              <a:schemeClr val="bg1"/>
            </a:solidFill>
          </a:ln>
        </p:spPr>
      </p:pic>
      <p:pic>
        <p:nvPicPr>
          <p:cNvPr id="34" name="Picture Placeholder 33"/>
          <p:cNvPicPr>
            <a:picLocks noGrp="1" noChangeAspect="1"/>
          </p:cNvPicPr>
          <p:nvPr>
            <p:ph type="pic" sz="quarter" idx="34"/>
          </p:nvPr>
        </p:nvPicPr>
        <p:blipFill>
          <a:blip r:embed="rId4" cstate="print">
            <a:extLst>
              <a:ext uri="{28A0092B-C50C-407E-A947-70E740481C1C}">
                <a14:useLocalDpi xmlns:a14="http://schemas.microsoft.com/office/drawing/2010/main" val="0"/>
              </a:ext>
            </a:extLst>
          </a:blip>
          <a:srcRect l="9790" r="9790"/>
          <a:stretch>
            <a:fillRect/>
          </a:stretch>
        </p:blipFill>
        <p:spPr>
          <a:xfrm>
            <a:off x="5154613" y="2568575"/>
            <a:ext cx="1795462" cy="2011363"/>
          </a:xfrm>
          <a:ln>
            <a:solidFill>
              <a:schemeClr val="bg1"/>
            </a:solidFill>
          </a:ln>
        </p:spPr>
      </p:pic>
      <p:pic>
        <p:nvPicPr>
          <p:cNvPr id="32" name="Picture Placeholder 31"/>
          <p:cNvPicPr>
            <a:picLocks noGrp="1" noChangeAspect="1"/>
          </p:cNvPicPr>
          <p:nvPr>
            <p:ph type="pic" sz="quarter" idx="35"/>
          </p:nvPr>
        </p:nvPicPr>
        <p:blipFill>
          <a:blip r:embed="rId5" cstate="print">
            <a:extLst>
              <a:ext uri="{28A0092B-C50C-407E-A947-70E740481C1C}">
                <a14:useLocalDpi xmlns:a14="http://schemas.microsoft.com/office/drawing/2010/main" val="0"/>
              </a:ext>
            </a:extLst>
          </a:blip>
          <a:srcRect l="7713" r="7713"/>
          <a:stretch>
            <a:fillRect/>
          </a:stretch>
        </p:blipFill>
        <p:spPr>
          <a:xfrm>
            <a:off x="7499350" y="2565400"/>
            <a:ext cx="1795463" cy="2011363"/>
          </a:xfrm>
          <a:ln>
            <a:solidFill>
              <a:schemeClr val="bg1"/>
            </a:solidFill>
          </a:ln>
        </p:spPr>
      </p:pic>
      <p:pic>
        <p:nvPicPr>
          <p:cNvPr id="33" name="Picture Placeholder 32"/>
          <p:cNvPicPr>
            <a:picLocks noGrp="1" noChangeAspect="1"/>
          </p:cNvPicPr>
          <p:nvPr>
            <p:ph type="pic" sz="quarter" idx="36"/>
          </p:nvPr>
        </p:nvPicPr>
        <p:blipFill>
          <a:blip r:embed="rId6" cstate="print">
            <a:extLst>
              <a:ext uri="{28A0092B-C50C-407E-A947-70E740481C1C}">
                <a14:useLocalDpi xmlns:a14="http://schemas.microsoft.com/office/drawing/2010/main" val="0"/>
              </a:ext>
            </a:extLst>
          </a:blip>
          <a:srcRect l="8202" r="8202"/>
          <a:stretch>
            <a:fillRect/>
          </a:stretch>
        </p:blipFill>
        <p:spPr>
          <a:xfrm>
            <a:off x="9842500" y="2565400"/>
            <a:ext cx="1797050" cy="2011363"/>
          </a:xfrm>
          <a:ln>
            <a:solidFill>
              <a:schemeClr val="bg1"/>
            </a:solidFill>
          </a:ln>
        </p:spPr>
      </p:pic>
    </p:spTree>
    <p:extLst>
      <p:ext uri="{BB962C8B-B14F-4D97-AF65-F5344CB8AC3E}">
        <p14:creationId xmlns:p14="http://schemas.microsoft.com/office/powerpoint/2010/main" val="730405485"/>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F6C01B-7CB5-4098-BF13-13FE5B7CD6ED}"/>
              </a:ext>
            </a:extLst>
          </p:cNvPr>
          <p:cNvSpPr/>
          <p:nvPr/>
        </p:nvSpPr>
        <p:spPr>
          <a:xfrm>
            <a:off x="10969942" y="1397005"/>
            <a:ext cx="692836" cy="4957777"/>
          </a:xfrm>
          <a:prstGeom prst="rect">
            <a:avLst/>
          </a:prstGeom>
          <a:solidFill>
            <a:srgbClr val="2464A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1500"/>
          </a:p>
        </p:txBody>
      </p:sp>
      <p:sp>
        <p:nvSpPr>
          <p:cNvPr id="10" name="Rectangle 9">
            <a:extLst>
              <a:ext uri="{FF2B5EF4-FFF2-40B4-BE49-F238E27FC236}">
                <a16:creationId xmlns:a16="http://schemas.microsoft.com/office/drawing/2014/main" id="{0CF6C01B-7CB5-4098-BF13-13FE5B7CD6ED}"/>
              </a:ext>
            </a:extLst>
          </p:cNvPr>
          <p:cNvSpPr/>
          <p:nvPr/>
        </p:nvSpPr>
        <p:spPr>
          <a:xfrm>
            <a:off x="507868" y="1397006"/>
            <a:ext cx="203147" cy="37083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2000"/>
          </a:p>
        </p:txBody>
      </p:sp>
      <p:sp>
        <p:nvSpPr>
          <p:cNvPr id="11" name="TextBox 10"/>
          <p:cNvSpPr txBox="1"/>
          <p:nvPr/>
        </p:nvSpPr>
        <p:spPr>
          <a:xfrm>
            <a:off x="920092" y="1550893"/>
            <a:ext cx="5078677" cy="1046418"/>
          </a:xfrm>
          <a:prstGeom prst="rect">
            <a:avLst/>
          </a:prstGeom>
          <a:noFill/>
          <a:ln>
            <a:noFill/>
          </a:ln>
        </p:spPr>
        <p:txBody>
          <a:bodyPr wrap="square" lIns="121899" tIns="60949" rIns="121899" bIns="60949" rtlCol="0" anchor="ctr">
            <a:spAutoFit/>
          </a:bodyPr>
          <a:lstStyle/>
          <a:p>
            <a:r>
              <a:rPr lang="en-US" sz="2000" dirty="0">
                <a:solidFill>
                  <a:schemeClr val="bg1"/>
                </a:solidFill>
              </a:rPr>
              <a:t>         </a:t>
            </a:r>
            <a:r>
              <a:rPr lang="vi-VN" sz="2000" dirty="0">
                <a:solidFill>
                  <a:schemeClr val="bg1"/>
                </a:solidFill>
              </a:rPr>
              <a:t>Sàn giao dịch tiền điện </a:t>
            </a:r>
            <a:r>
              <a:rPr lang="vi-VN" sz="2000">
                <a:solidFill>
                  <a:schemeClr val="bg1"/>
                </a:solidFill>
              </a:rPr>
              <a:t>tử </a:t>
            </a:r>
            <a:r>
              <a:rPr lang="vi-VN" sz="2000" smtClean="0">
                <a:solidFill>
                  <a:schemeClr val="bg1"/>
                </a:solidFill>
              </a:rPr>
              <a:t>là một thị trường được tổ chức cho </a:t>
            </a:r>
            <a:r>
              <a:rPr lang="vi-VN" sz="2000" dirty="0">
                <a:solidFill>
                  <a:schemeClr val="bg1"/>
                </a:solidFill>
              </a:rPr>
              <a:t>việc trao đổi giữa các loại tiền mã hóa. </a:t>
            </a:r>
            <a:endParaRPr lang="en-US" sz="2000" dirty="0">
              <a:solidFill>
                <a:schemeClr val="bg1"/>
              </a:solidFill>
            </a:endParaRPr>
          </a:p>
        </p:txBody>
      </p:sp>
      <p:sp>
        <p:nvSpPr>
          <p:cNvPr id="17" name="Rectangle 16"/>
          <p:cNvSpPr/>
          <p:nvPr/>
        </p:nvSpPr>
        <p:spPr>
          <a:xfrm rot="16200000">
            <a:off x="9380064" y="3876809"/>
            <a:ext cx="3872604" cy="538587"/>
          </a:xfrm>
          <a:prstGeom prst="rect">
            <a:avLst/>
          </a:prstGeom>
        </p:spPr>
        <p:txBody>
          <a:bodyPr wrap="square" lIns="121899" tIns="60949" rIns="121899" bIns="60949" anchor="ctr">
            <a:spAutoFit/>
          </a:bodyPr>
          <a:lstStyle/>
          <a:p>
            <a:pPr algn="r"/>
            <a:r>
              <a:rPr lang="en-US">
                <a:solidFill>
                  <a:schemeClr val="bg1"/>
                </a:solidFill>
              </a:rPr>
              <a:t>CRYPTOCURRENCY</a:t>
            </a:r>
            <a:endParaRPr lang="en-US" b="1">
              <a:solidFill>
                <a:schemeClr val="bg1"/>
              </a:solidFill>
            </a:endParaRPr>
          </a:p>
        </p:txBody>
      </p:sp>
      <p:sp>
        <p:nvSpPr>
          <p:cNvPr id="4" name="Flowchart: Data 3"/>
          <p:cNvSpPr/>
          <p:nvPr/>
        </p:nvSpPr>
        <p:spPr>
          <a:xfrm>
            <a:off x="5713412" y="0"/>
            <a:ext cx="8229601"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1141412" y="440274"/>
            <a:ext cx="6096000" cy="660511"/>
          </a:xfrm>
        </p:spPr>
        <p:txBody>
          <a:bodyPr/>
          <a:lstStyle/>
          <a:p>
            <a:r>
              <a:rPr lang="en-US" sz="3700" b="1" dirty="0">
                <a:solidFill>
                  <a:schemeClr val="bg1"/>
                </a:solidFill>
              </a:rPr>
              <a:t>SÀN GIAO DỊCH </a:t>
            </a:r>
            <a:r>
              <a:rPr lang="en-US" sz="3700" b="1" smtClean="0">
                <a:solidFill>
                  <a:schemeClr val="bg1"/>
                </a:solidFill>
              </a:rPr>
              <a:t>ĐIỆN </a:t>
            </a:r>
            <a:r>
              <a:rPr lang="en-US" sz="3700" b="1">
                <a:solidFill>
                  <a:schemeClr val="bg1"/>
                </a:solidFill>
              </a:rPr>
              <a:t>TỬ</a:t>
            </a:r>
            <a:endParaRPr lang="en-US" sz="3700" b="1" dirty="0">
              <a:solidFill>
                <a:schemeClr val="bg1"/>
              </a:solidFill>
            </a:endParaRPr>
          </a:p>
        </p:txBody>
      </p:sp>
      <p:sp>
        <p:nvSpPr>
          <p:cNvPr id="8" name="TextBox 7"/>
          <p:cNvSpPr txBox="1"/>
          <p:nvPr/>
        </p:nvSpPr>
        <p:spPr>
          <a:xfrm>
            <a:off x="893104" y="2967963"/>
            <a:ext cx="5078677" cy="1969748"/>
          </a:xfrm>
          <a:prstGeom prst="rect">
            <a:avLst/>
          </a:prstGeom>
          <a:noFill/>
          <a:ln>
            <a:noFill/>
          </a:ln>
        </p:spPr>
        <p:txBody>
          <a:bodyPr wrap="square" lIns="121899" tIns="60949" rIns="121899" bIns="60949" rtlCol="0" anchor="ctr">
            <a:spAutoFit/>
          </a:bodyPr>
          <a:lstStyle/>
          <a:p>
            <a:r>
              <a:rPr lang="en-US" sz="2000">
                <a:solidFill>
                  <a:schemeClr val="bg1"/>
                </a:solidFill>
              </a:rPr>
              <a:t>         </a:t>
            </a:r>
            <a:r>
              <a:rPr lang="vi-VN" sz="2000" smtClean="0">
                <a:solidFill>
                  <a:schemeClr val="bg1"/>
                </a:solidFill>
                <a:latin typeface="Roboto (Body)"/>
              </a:rPr>
              <a:t>Các </a:t>
            </a:r>
            <a:r>
              <a:rPr lang="vi-VN" sz="2000">
                <a:solidFill>
                  <a:schemeClr val="bg1"/>
                </a:solidFill>
                <a:latin typeface="Roboto (Body)"/>
              </a:rPr>
              <a:t>sàn giao dịch này là nền tảng cho phép các nhà đầu tư chuyển đổi tiền pháp định thành Token crypto và ngược lại. Các sàn giao dịch cũng cho phép chuyển đổi giữa các Token crypto khác nhau. </a:t>
            </a:r>
            <a:endParaRPr lang="en-US" sz="2000" dirty="0">
              <a:solidFill>
                <a:schemeClr val="bg1"/>
              </a:solidFill>
              <a:latin typeface="Roboto (Body)"/>
            </a:endParaRPr>
          </a:p>
        </p:txBody>
      </p:sp>
    </p:spTree>
    <p:extLst>
      <p:ext uri="{BB962C8B-B14F-4D97-AF65-F5344CB8AC3E}">
        <p14:creationId xmlns:p14="http://schemas.microsoft.com/office/powerpoint/2010/main" val="20024073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01002" y="519587"/>
            <a:ext cx="7193544" cy="660511"/>
          </a:xfrm>
        </p:spPr>
        <p:txBody>
          <a:bodyPr/>
          <a:lstStyle/>
          <a:p>
            <a:r>
              <a:rPr lang="en-US" sz="4200" b="1" dirty="0">
                <a:solidFill>
                  <a:schemeClr val="bg1"/>
                </a:solidFill>
              </a:rPr>
              <a:t>NGUỒN LỢI CỦA </a:t>
            </a:r>
            <a:r>
              <a:rPr lang="en-US" sz="4200" b="1" dirty="0" smtClean="0">
                <a:solidFill>
                  <a:schemeClr val="bg1"/>
                </a:solidFill>
              </a:rPr>
              <a:t>SÀN</a:t>
            </a:r>
            <a:endParaRPr lang="en-US" sz="4200" dirty="0">
              <a:solidFill>
                <a:schemeClr val="bg1"/>
              </a:solidFill>
            </a:endParaRPr>
          </a:p>
        </p:txBody>
      </p:sp>
      <p:sp>
        <p:nvSpPr>
          <p:cNvPr id="12" name="Rectangle 11"/>
          <p:cNvSpPr/>
          <p:nvPr/>
        </p:nvSpPr>
        <p:spPr>
          <a:xfrm>
            <a:off x="7147558" y="1764642"/>
            <a:ext cx="4888866"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172091" y="2470422"/>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172091" y="3274319"/>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172091" y="3992361"/>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172091" y="4736453"/>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7173679" y="5470326"/>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7085012" y="1673742"/>
            <a:ext cx="32544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giao dịch từ ng</a:t>
            </a:r>
            <a:r>
              <a:rPr lang="vi-VN" sz="1600" b="1">
                <a:solidFill>
                  <a:schemeClr val="bg1"/>
                </a:solidFill>
                <a:effectLst>
                  <a:outerShdw blurRad="38100" dist="38100" dir="2700000" algn="tl">
                    <a:srgbClr val="000000">
                      <a:alpha val="43137"/>
                    </a:srgbClr>
                  </a:outerShdw>
                </a:effectLst>
              </a:rPr>
              <a:t>ười</a:t>
            </a:r>
            <a:r>
              <a:rPr lang="en-US" sz="1600" b="1">
                <a:solidFill>
                  <a:schemeClr val="bg1"/>
                </a:solidFill>
                <a:effectLst>
                  <a:outerShdw blurRad="38100" dist="38100" dir="2700000" algn="tl">
                    <a:srgbClr val="000000">
                      <a:alpha val="43137"/>
                    </a:srgbClr>
                  </a:outerShdw>
                </a:effectLst>
              </a:rPr>
              <a:t> dùng</a:t>
            </a:r>
          </a:p>
        </p:txBody>
      </p:sp>
      <p:sp>
        <p:nvSpPr>
          <p:cNvPr id="30" name="Rectangle 29"/>
          <p:cNvSpPr/>
          <p:nvPr/>
        </p:nvSpPr>
        <p:spPr>
          <a:xfrm>
            <a:off x="7085010" y="3200400"/>
            <a:ext cx="4876801"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quảng cáo, </a:t>
            </a:r>
            <a:r>
              <a:rPr lang="vi-VN" sz="1600" b="1">
                <a:solidFill>
                  <a:schemeClr val="bg1"/>
                </a:solidFill>
                <a:effectLst>
                  <a:outerShdw blurRad="38100" dist="38100" dir="2700000" algn="tl">
                    <a:srgbClr val="000000">
                      <a:alpha val="43137"/>
                    </a:srgbClr>
                  </a:outerShdw>
                </a:effectLst>
              </a:rPr>
              <a:t>đă</a:t>
            </a:r>
            <a:r>
              <a:rPr lang="en-US" sz="1600" b="1">
                <a:solidFill>
                  <a:schemeClr val="bg1"/>
                </a:solidFill>
                <a:effectLst>
                  <a:outerShdw blurRad="38100" dist="38100" dir="2700000" algn="tl">
                    <a:srgbClr val="000000">
                      <a:alpha val="43137"/>
                    </a:srgbClr>
                  </a:outerShdw>
                </a:effectLst>
              </a:rPr>
              <a:t>ng </a:t>
            </a:r>
            <a:r>
              <a:rPr lang="en-US" sz="1600" b="1" smtClean="0">
                <a:solidFill>
                  <a:schemeClr val="bg1"/>
                </a:solidFill>
                <a:effectLst>
                  <a:outerShdw blurRad="38100" dist="38100" dir="2700000" algn="tl">
                    <a:srgbClr val="000000">
                      <a:alpha val="43137"/>
                    </a:srgbClr>
                  </a:outerShdw>
                </a:effectLst>
              </a:rPr>
              <a:t>tin( marketing)</a:t>
            </a:r>
            <a:endParaRPr lang="en-US" sz="1600" b="1">
              <a:solidFill>
                <a:schemeClr val="bg1"/>
              </a:solidFill>
              <a:effectLst>
                <a:outerShdw blurRad="38100" dist="38100" dir="2700000" algn="tl">
                  <a:srgbClr val="000000">
                    <a:alpha val="43137"/>
                  </a:srgbClr>
                </a:outerShdw>
              </a:effectLst>
            </a:endParaRPr>
          </a:p>
        </p:txBody>
      </p:sp>
      <p:sp>
        <p:nvSpPr>
          <p:cNvPr id="31" name="Rectangle 30"/>
          <p:cNvSpPr/>
          <p:nvPr/>
        </p:nvSpPr>
        <p:spPr>
          <a:xfrm>
            <a:off x="7085011" y="2423890"/>
            <a:ext cx="5103813" cy="451383"/>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niêm yết, phí kí quỹ, phí phát hành các </a:t>
            </a:r>
            <a:r>
              <a:rPr lang="vi-VN" sz="1600" b="1">
                <a:solidFill>
                  <a:schemeClr val="bg1"/>
                </a:solidFill>
                <a:effectLst>
                  <a:outerShdw blurRad="38100" dist="38100" dir="2700000" algn="tl">
                    <a:srgbClr val="000000">
                      <a:alpha val="43137"/>
                    </a:srgbClr>
                  </a:outerShdw>
                </a:effectLst>
              </a:rPr>
              <a:t>đồng</a:t>
            </a:r>
            <a:r>
              <a:rPr lang="en-US" sz="1600" b="1">
                <a:solidFill>
                  <a:schemeClr val="bg1"/>
                </a:solidFill>
                <a:effectLst>
                  <a:outerShdw blurRad="38100" dist="38100" dir="2700000" algn="tl">
                    <a:srgbClr val="000000">
                      <a:alpha val="43137"/>
                    </a:srgbClr>
                  </a:outerShdw>
                </a:effectLst>
              </a:rPr>
              <a:t> coin</a:t>
            </a:r>
          </a:p>
        </p:txBody>
      </p:sp>
      <p:sp>
        <p:nvSpPr>
          <p:cNvPr id="32" name="Rectangle 31"/>
          <p:cNvSpPr/>
          <p:nvPr/>
        </p:nvSpPr>
        <p:spPr>
          <a:xfrm>
            <a:off x="7091278" y="3898253"/>
            <a:ext cx="34227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Robot </a:t>
            </a:r>
            <a:r>
              <a:rPr lang="en-US" sz="1600" b="1">
                <a:solidFill>
                  <a:schemeClr val="bg1"/>
                </a:solidFill>
                <a:effectLst>
                  <a:outerShdw blurRad="38100" dist="38100" dir="2700000" algn="tl">
                    <a:srgbClr val="000000">
                      <a:alpha val="43137"/>
                    </a:srgbClr>
                  </a:outerShdw>
                </a:effectLst>
              </a:rPr>
              <a:t>Trade</a:t>
            </a:r>
          </a:p>
        </p:txBody>
      </p:sp>
      <p:sp>
        <p:nvSpPr>
          <p:cNvPr id="33" name="Rectangle 32"/>
          <p:cNvSpPr/>
          <p:nvPr/>
        </p:nvSpPr>
        <p:spPr>
          <a:xfrm>
            <a:off x="7091279" y="4660252"/>
            <a:ext cx="27369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IEO </a:t>
            </a:r>
            <a:endParaRPr lang="en-US" sz="1600" b="1">
              <a:solidFill>
                <a:schemeClr val="bg1"/>
              </a:solidFill>
              <a:effectLst>
                <a:outerShdw blurRad="38100" dist="38100" dir="2700000" algn="tl">
                  <a:srgbClr val="000000">
                    <a:alpha val="43137"/>
                  </a:srgbClr>
                </a:outerShdw>
              </a:effectLst>
            </a:endParaRPr>
          </a:p>
        </p:txBody>
      </p:sp>
      <p:sp>
        <p:nvSpPr>
          <p:cNvPr id="34" name="Rectangle 33"/>
          <p:cNvSpPr/>
          <p:nvPr/>
        </p:nvSpPr>
        <p:spPr>
          <a:xfrm>
            <a:off x="7091279" y="5407552"/>
            <a:ext cx="48705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Phát hành đồng coin riêng của sàn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9" y="1737956"/>
            <a:ext cx="384011" cy="384011"/>
          </a:xfrm>
          <a:prstGeom prst="rect">
            <a:avLst/>
          </a:prstGeom>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8" y="2467061"/>
            <a:ext cx="384011" cy="384011"/>
          </a:xfrm>
          <a:prstGeom prst="rect">
            <a:avLst/>
          </a:prstGeom>
        </p:spPr>
      </p:pic>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8" y="3246759"/>
            <a:ext cx="384011" cy="384011"/>
          </a:xfrm>
          <a:prstGeom prst="rect">
            <a:avLst/>
          </a:prstGeom>
        </p:spPr>
      </p:pic>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7" y="3975864"/>
            <a:ext cx="384011" cy="384011"/>
          </a:xfrm>
          <a:prstGeom prst="rect">
            <a:avLst/>
          </a:prstGeom>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2" y="4728652"/>
            <a:ext cx="384011" cy="384011"/>
          </a:xfrm>
          <a:prstGeom prst="rect">
            <a:avLst/>
          </a:prstGeom>
        </p:spPr>
      </p:pic>
      <p:pic>
        <p:nvPicPr>
          <p:cNvPr id="22" name="Picture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1" y="5457757"/>
            <a:ext cx="384011" cy="384011"/>
          </a:xfrm>
          <a:prstGeom prst="rect">
            <a:avLst/>
          </a:prstGeom>
        </p:spPr>
      </p:pic>
      <p:sp>
        <p:nvSpPr>
          <p:cNvPr id="7" name="Parallelogram 6"/>
          <p:cNvSpPr/>
          <p:nvPr/>
        </p:nvSpPr>
        <p:spPr>
          <a:xfrm>
            <a:off x="-2211388" y="0"/>
            <a:ext cx="8610600" cy="6858000"/>
          </a:xfrm>
          <a:prstGeom prst="parallelogram">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5022288"/>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2208212" y="1981200"/>
            <a:ext cx="3207400" cy="2092881"/>
          </a:xfrm>
          <a:prstGeom prst="rect">
            <a:avLst/>
          </a:prstGeom>
          <a:noFill/>
        </p:spPr>
        <p:txBody>
          <a:bodyPr wrap="square" rtlCol="0">
            <a:spAutoFit/>
          </a:bodyPr>
          <a:lstStyle/>
          <a:p>
            <a:r>
              <a:rPr lang="en-US" sz="13000" b="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IEO</a:t>
            </a:r>
            <a:endParaRPr lang="en-US" sz="130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8" name="TextBox 17"/>
          <p:cNvSpPr txBox="1"/>
          <p:nvPr/>
        </p:nvSpPr>
        <p:spPr>
          <a:xfrm>
            <a:off x="763912" y="4074081"/>
            <a:ext cx="6096000" cy="677108"/>
          </a:xfrm>
          <a:prstGeom prst="rect">
            <a:avLst/>
          </a:prstGeom>
          <a:noFill/>
        </p:spPr>
        <p:txBody>
          <a:bodyPr wrap="square" rtlCol="0">
            <a:spAutoFit/>
          </a:bodyPr>
          <a:lstStyle/>
          <a:p>
            <a:r>
              <a:rPr lang="en-US" sz="3800" b="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Initial </a:t>
            </a:r>
            <a:r>
              <a:rPr lang="en-US" sz="38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Exchange Offering</a:t>
            </a:r>
          </a:p>
        </p:txBody>
      </p:sp>
      <p:sp>
        <p:nvSpPr>
          <p:cNvPr id="2" name="Flowchart: Data 1"/>
          <p:cNvSpPr/>
          <p:nvPr/>
        </p:nvSpPr>
        <p:spPr>
          <a:xfrm flipH="1">
            <a:off x="6018212" y="0"/>
            <a:ext cx="9906000"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458379"/>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4048849384"/>
              </p:ext>
            </p:extLst>
          </p:nvPr>
        </p:nvGraphicFramePr>
        <p:xfrm>
          <a:off x="531812" y="2133600"/>
          <a:ext cx="11125199" cy="3781755"/>
        </p:xfrm>
        <a:graphic>
          <a:graphicData uri="http://schemas.openxmlformats.org/drawingml/2006/table">
            <a:tbl>
              <a:tblPr firstRow="1" bandRow="1">
                <a:tableStyleId>{7DF18680-E054-41AD-8BC1-D1AEF772440D}</a:tableStyleId>
              </a:tblPr>
              <a:tblGrid>
                <a:gridCol w="636440">
                  <a:extLst>
                    <a:ext uri="{9D8B030D-6E8A-4147-A177-3AD203B41FA5}">
                      <a16:colId xmlns:a16="http://schemas.microsoft.com/office/drawing/2014/main" val="2460864860"/>
                    </a:ext>
                  </a:extLst>
                </a:gridCol>
                <a:gridCol w="1308525">
                  <a:extLst>
                    <a:ext uri="{9D8B030D-6E8A-4147-A177-3AD203B41FA5}">
                      <a16:colId xmlns:a16="http://schemas.microsoft.com/office/drawing/2014/main" val="1096931536"/>
                    </a:ext>
                  </a:extLst>
                </a:gridCol>
                <a:gridCol w="1322576">
                  <a:extLst>
                    <a:ext uri="{9D8B030D-6E8A-4147-A177-3AD203B41FA5}">
                      <a16:colId xmlns:a16="http://schemas.microsoft.com/office/drawing/2014/main" val="2428255389"/>
                    </a:ext>
                  </a:extLst>
                </a:gridCol>
                <a:gridCol w="1322576">
                  <a:extLst>
                    <a:ext uri="{9D8B030D-6E8A-4147-A177-3AD203B41FA5}">
                      <a16:colId xmlns:a16="http://schemas.microsoft.com/office/drawing/2014/main" val="2174816486"/>
                    </a:ext>
                  </a:extLst>
                </a:gridCol>
                <a:gridCol w="1478173">
                  <a:extLst>
                    <a:ext uri="{9D8B030D-6E8A-4147-A177-3AD203B41FA5}">
                      <a16:colId xmlns:a16="http://schemas.microsoft.com/office/drawing/2014/main" val="3127407666"/>
                    </a:ext>
                  </a:extLst>
                </a:gridCol>
                <a:gridCol w="1780310">
                  <a:extLst>
                    <a:ext uri="{9D8B030D-6E8A-4147-A177-3AD203B41FA5}">
                      <a16:colId xmlns:a16="http://schemas.microsoft.com/office/drawing/2014/main" val="4205537223"/>
                    </a:ext>
                  </a:extLst>
                </a:gridCol>
                <a:gridCol w="1752600">
                  <a:extLst>
                    <a:ext uri="{9D8B030D-6E8A-4147-A177-3AD203B41FA5}">
                      <a16:colId xmlns:a16="http://schemas.microsoft.com/office/drawing/2014/main" val="1121352832"/>
                    </a:ext>
                  </a:extLst>
                </a:gridCol>
                <a:gridCol w="1523999">
                  <a:extLst>
                    <a:ext uri="{9D8B030D-6E8A-4147-A177-3AD203B41FA5}">
                      <a16:colId xmlns:a16="http://schemas.microsoft.com/office/drawing/2014/main" val="2967458942"/>
                    </a:ext>
                  </a:extLst>
                </a:gridCol>
              </a:tblGrid>
              <a:tr h="1095045">
                <a:tc>
                  <a:txBody>
                    <a:bodyPr/>
                    <a:lstStyle/>
                    <a:p>
                      <a:pPr algn="ctr"/>
                      <a:endParaRPr lang="en-US" sz="1200"/>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r>
                        <a:rPr lang="vi-VN" sz="1200" smtClean="0"/>
                        <a:t>Gây </a:t>
                      </a:r>
                      <a:r>
                        <a:rPr lang="vi-VN" sz="1200" smtClean="0"/>
                        <a:t>quỹ được tiến hành tại</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t>Quốc </a:t>
                      </a:r>
                      <a:r>
                        <a:rPr lang="en-US" sz="1200" smtClean="0"/>
                        <a:t>gia Crowdsale</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vi-VN" sz="1200" smtClean="0"/>
                        <a:t>Hợp đồng thông minh được quản lý bởi</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t>AML / KYC cần thiết bởi nhà phát hành mã token</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t>Ngân sách tiếp thị cần thiết cho các công ty gây quỹ</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vi-VN" sz="1200" smtClean="0"/>
                        <a:t>Sàng lọc cần thiết trước khi khởi động có thể khởi chạy một crowdsale</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t>Mã token tự động isting sau crowdsale</a:t>
                      </a:r>
                      <a:endParaRPr lang="en-US" sz="1200"/>
                    </a:p>
                  </a:txBody>
                  <a:tcPr/>
                </a:tc>
                <a:extLst>
                  <a:ext uri="{0D108BD9-81ED-4DB2-BD59-A6C34878D82A}">
                    <a16:rowId xmlns:a16="http://schemas.microsoft.com/office/drawing/2014/main" val="2730106527"/>
                  </a:ext>
                </a:extLst>
              </a:tr>
              <a:tr h="1114755">
                <a:tc>
                  <a:txBody>
                    <a:bodyPr/>
                    <a:lstStyle/>
                    <a:p>
                      <a:pPr algn="ctr"/>
                      <a:r>
                        <a:rPr lang="en-US" sz="2000" b="1" smtClean="0"/>
                        <a:t>ICO</a:t>
                      </a:r>
                      <a:endParaRPr lang="en-US" sz="2000" b="1"/>
                    </a:p>
                  </a:txBody>
                  <a:tcPr/>
                </a:tc>
                <a:tc>
                  <a:txBody>
                    <a:bodyPr/>
                    <a:lstStyle/>
                    <a:p>
                      <a:pPr algn="ctr"/>
                      <a:r>
                        <a:rPr lang="en-US" sz="1200" smtClean="0"/>
                        <a:t>Trang web phát hành</a:t>
                      </a:r>
                      <a:r>
                        <a:rPr lang="en-US" sz="1200" baseline="0" smtClean="0"/>
                        <a:t> mã token</a:t>
                      </a:r>
                      <a:endParaRPr lang="en-US" sz="1200" smtClean="0"/>
                    </a:p>
                  </a:txBody>
                  <a:tcPr/>
                </a:tc>
                <a:tc>
                  <a:txBody>
                    <a:bodyPr/>
                    <a:lstStyle/>
                    <a:p>
                      <a:pPr algn="ctr"/>
                      <a:r>
                        <a:rPr lang="en-US" sz="1200" smtClean="0"/>
                        <a:t>Các nhà phát triển dự án</a:t>
                      </a:r>
                      <a:endParaRPr lang="en-US" sz="1200"/>
                    </a:p>
                  </a:txBody>
                  <a:tcPr/>
                </a:tc>
                <a:tc>
                  <a:txBody>
                    <a:bodyPr/>
                    <a:lstStyle/>
                    <a:p>
                      <a:pPr algn="ctr"/>
                      <a:r>
                        <a:rPr lang="en-US" sz="1200" smtClean="0"/>
                        <a:t>Các Startup</a:t>
                      </a:r>
                      <a:r>
                        <a:rPr lang="en-US" sz="1200" baseline="0" smtClean="0"/>
                        <a:t> tiến hành bán mã token</a:t>
                      </a:r>
                      <a:endParaRPr lang="en-US" sz="1200"/>
                    </a:p>
                  </a:txBody>
                  <a:tcPr/>
                </a:tc>
                <a:tc>
                  <a:txBody>
                    <a:bodyPr/>
                    <a:lstStyle/>
                    <a:p>
                      <a:pPr algn="ctr"/>
                      <a:r>
                        <a:rPr lang="en-US" sz="1200" smtClean="0"/>
                        <a:t>Nó có thể khác nhau</a:t>
                      </a:r>
                      <a:r>
                        <a:rPr lang="en-US" sz="1200" baseline="0" smtClean="0"/>
                        <a:t> giữa các dự án khác nhau</a:t>
                      </a:r>
                      <a:endParaRPr lang="en-US" sz="1200"/>
                    </a:p>
                  </a:txBody>
                  <a:tcPr/>
                </a:tc>
                <a:tc>
                  <a:txBody>
                    <a:bodyPr/>
                    <a:lstStyle/>
                    <a:p>
                      <a:pPr algn="ctr"/>
                      <a:r>
                        <a:rPr lang="en-US" sz="1200" smtClean="0"/>
                        <a:t>D</a:t>
                      </a:r>
                      <a:r>
                        <a:rPr lang="vi-VN" sz="1200" smtClean="0"/>
                        <a:t>ự án sẽ phải đầu tư nhiều nguồn lực để thu hút sự chú ý của công chúng</a:t>
                      </a:r>
                      <a:endParaRPr lang="en-US" sz="1200"/>
                    </a:p>
                  </a:txBody>
                  <a:tcPr/>
                </a:tc>
                <a:tc>
                  <a:txBody>
                    <a:bodyPr/>
                    <a:lstStyle/>
                    <a:p>
                      <a:pPr algn="ctr"/>
                      <a:r>
                        <a:rPr lang="en-US" sz="1200" smtClean="0"/>
                        <a:t>B</a:t>
                      </a:r>
                      <a:r>
                        <a:rPr lang="vi-VN" sz="1200" smtClean="0"/>
                        <a:t>ất kỳ ai cũng có thể khởi chạy ICO (ở quốc gia nơi hợp pháp)</a:t>
                      </a:r>
                      <a:endParaRPr lang="en-US" sz="1200"/>
                    </a:p>
                  </a:txBody>
                  <a:tcPr/>
                </a:tc>
                <a:tc>
                  <a:txBody>
                    <a:bodyPr/>
                    <a:lstStyle/>
                    <a:p>
                      <a:pPr algn="ctr"/>
                      <a:r>
                        <a:rPr lang="en-US" sz="1200" smtClean="0"/>
                        <a:t>S</a:t>
                      </a:r>
                      <a:r>
                        <a:rPr lang="vi-VN" sz="1200" smtClean="0"/>
                        <a:t>tartup phải vươn ra để trao đổi để liệt kê các </a:t>
                      </a:r>
                      <a:r>
                        <a:rPr lang="en-US" sz="1200" smtClean="0"/>
                        <a:t>mã token</a:t>
                      </a:r>
                      <a:endParaRPr lang="en-US" sz="1200"/>
                    </a:p>
                  </a:txBody>
                  <a:tcPr/>
                </a:tc>
                <a:extLst>
                  <a:ext uri="{0D108BD9-81ED-4DB2-BD59-A6C34878D82A}">
                    <a16:rowId xmlns:a16="http://schemas.microsoft.com/office/drawing/2014/main" val="39808726"/>
                  </a:ext>
                </a:extLst>
              </a:tr>
              <a:tr h="1295400">
                <a:tc>
                  <a:txBody>
                    <a:bodyPr/>
                    <a:lstStyle/>
                    <a:p>
                      <a:pPr algn="ctr"/>
                      <a:r>
                        <a:rPr lang="en-US" sz="2000" b="1" smtClean="0"/>
                        <a:t>IEO</a:t>
                      </a:r>
                      <a:endParaRPr lang="en-US" sz="2000" b="1"/>
                    </a:p>
                  </a:txBody>
                  <a:tcPr/>
                </a:tc>
                <a:tc>
                  <a:txBody>
                    <a:bodyPr/>
                    <a:lstStyle/>
                    <a:p>
                      <a:pPr algn="ctr"/>
                      <a:r>
                        <a:rPr lang="en-US" sz="1200" smtClean="0"/>
                        <a:t>Nền tảng</a:t>
                      </a:r>
                      <a:r>
                        <a:rPr lang="en-US" sz="1200" baseline="0" smtClean="0"/>
                        <a:t> của trao đổi</a:t>
                      </a:r>
                      <a:endParaRPr lang="en-US" sz="1200"/>
                    </a:p>
                  </a:txBody>
                  <a:tcPr/>
                </a:tc>
                <a:tc>
                  <a:txBody>
                    <a:bodyPr/>
                    <a:lstStyle/>
                    <a:p>
                      <a:pPr algn="ctr"/>
                      <a:r>
                        <a:rPr lang="en-US" sz="1200" smtClean="0"/>
                        <a:t>Trao đổi tiền điện tử</a:t>
                      </a:r>
                      <a:endParaRPr lang="en-US" sz="1200"/>
                    </a:p>
                  </a:txBody>
                  <a:tcPr/>
                </a:tc>
                <a:tc>
                  <a:txBody>
                    <a:bodyPr/>
                    <a:lstStyle/>
                    <a:p>
                      <a:pPr algn="ctr"/>
                      <a:r>
                        <a:rPr lang="en-US" sz="1200" smtClean="0"/>
                        <a:t>Trao đổi tiền điện tử</a:t>
                      </a:r>
                      <a:endParaRPr lang="en-US" sz="1200"/>
                    </a:p>
                  </a:txBody>
                  <a:tcPr/>
                </a:tc>
                <a:tc>
                  <a:txBody>
                    <a:bodyPr/>
                    <a:lstStyle/>
                    <a:p>
                      <a:pPr algn="ctr"/>
                      <a:r>
                        <a:rPr lang="en-US" sz="1200" smtClean="0"/>
                        <a:t>T</a:t>
                      </a:r>
                      <a:r>
                        <a:rPr lang="vi-VN" sz="1200" smtClean="0"/>
                        <a:t>rao đổi tiến hành AML / KYC trên người dùng của mình</a:t>
                      </a:r>
                      <a:endParaRPr lang="en-US" sz="1200"/>
                    </a:p>
                  </a:txBody>
                  <a:tcPr/>
                </a:tc>
                <a:tc>
                  <a:txBody>
                    <a:bodyPr/>
                    <a:lstStyle/>
                    <a:p>
                      <a:pPr algn="ctr"/>
                      <a:r>
                        <a:rPr lang="vi-VN" sz="1200" smtClean="0"/>
                        <a:t>Tương đối thấp - trao đổi tích cực tiếp thị </a:t>
                      </a:r>
                      <a:r>
                        <a:rPr lang="en-US" sz="1200" smtClean="0"/>
                        <a:t>token</a:t>
                      </a:r>
                      <a:r>
                        <a:rPr lang="vi-VN" sz="1200" smtClean="0"/>
                        <a:t> của các công ty khởi nghiệp</a:t>
                      </a:r>
                      <a:endParaRPr lang="en-US" sz="1200"/>
                    </a:p>
                  </a:txBody>
                  <a:tcPr/>
                </a:tc>
                <a:tc>
                  <a:txBody>
                    <a:bodyPr/>
                    <a:lstStyle/>
                    <a:p>
                      <a:pPr algn="ctr"/>
                      <a:r>
                        <a:rPr lang="en-US" sz="1200" smtClean="0"/>
                        <a:t>S</a:t>
                      </a:r>
                      <a:r>
                        <a:rPr lang="vi-VN" sz="1200" smtClean="0"/>
                        <a:t>àn giao dịch sàng lọc công ty trước khi cho phép công ty huy động vốn theo hình thức</a:t>
                      </a:r>
                      <a:endParaRPr lang="en-US" sz="1200"/>
                    </a:p>
                  </a:txBody>
                  <a:tcPr/>
                </a:tc>
                <a:tc>
                  <a:txBody>
                    <a:bodyPr/>
                    <a:lstStyle/>
                    <a:p>
                      <a:pPr algn="ctr"/>
                      <a:r>
                        <a:rPr lang="en-US" sz="1200" smtClean="0"/>
                        <a:t>T</a:t>
                      </a:r>
                      <a:r>
                        <a:rPr lang="vi-VN" sz="1200" smtClean="0"/>
                        <a:t>rao đổi IEO được tiến hành</a:t>
                      </a:r>
                      <a:r>
                        <a:rPr lang="en-US" sz="1200" smtClean="0"/>
                        <a:t> theo</a:t>
                      </a:r>
                      <a:r>
                        <a:rPr lang="vi-VN" sz="1200" smtClean="0"/>
                        <a:t> danh sách</a:t>
                      </a:r>
                      <a:endParaRPr lang="en-US" sz="1200"/>
                    </a:p>
                  </a:txBody>
                  <a:tcPr/>
                </a:tc>
                <a:extLst>
                  <a:ext uri="{0D108BD9-81ED-4DB2-BD59-A6C34878D82A}">
                    <a16:rowId xmlns:a16="http://schemas.microsoft.com/office/drawing/2014/main" val="4143667617"/>
                  </a:ext>
                </a:extLst>
              </a:tr>
            </a:tbl>
          </a:graphicData>
        </a:graphic>
      </p:graphicFrame>
      <p:sp>
        <p:nvSpPr>
          <p:cNvPr id="4" name="Title 2"/>
          <p:cNvSpPr txBox="1">
            <a:spLocks/>
          </p:cNvSpPr>
          <p:nvPr/>
        </p:nvSpPr>
        <p:spPr>
          <a:xfrm>
            <a:off x="2421442" y="828104"/>
            <a:ext cx="7193544" cy="660511"/>
          </a:xfrm>
          <a:prstGeom prst="rect">
            <a:avLst/>
          </a:prstGeom>
        </p:spPr>
        <p:txBody>
          <a:bodyPr/>
          <a:lstStyle>
            <a:lvl1pPr algn="ctr" defTabSz="1218987" rtl="0" eaLnBrk="1" latinLnBrk="0" hangingPunct="1">
              <a:spcBef>
                <a:spcPct val="0"/>
              </a:spcBef>
              <a:buNone/>
              <a:defRPr sz="5900" kern="1200">
                <a:solidFill>
                  <a:schemeClr val="tx1"/>
                </a:solidFill>
                <a:latin typeface="+mj-lt"/>
                <a:ea typeface="+mj-ea"/>
                <a:cs typeface="+mj-cs"/>
              </a:defRPr>
            </a:lvl1pPr>
          </a:lstStyle>
          <a:p>
            <a:r>
              <a:rPr lang="en-US" sz="4000" b="1">
                <a:solidFill>
                  <a:schemeClr val="bg1"/>
                </a:solidFill>
              </a:rPr>
              <a:t>SỰ KHÁC BIỆT </a:t>
            </a:r>
            <a:r>
              <a:rPr lang="en-US" sz="4000" b="1" smtClean="0">
                <a:solidFill>
                  <a:schemeClr val="bg1"/>
                </a:solidFill>
              </a:rPr>
              <a:t>GIỮA ICO &amp; IEO</a:t>
            </a:r>
            <a:endParaRPr lang="en-US" sz="4000" dirty="0">
              <a:solidFill>
                <a:schemeClr val="bg1"/>
              </a:solidFill>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0481" y="2227810"/>
            <a:ext cx="455331" cy="493541"/>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54113" y="2261378"/>
            <a:ext cx="393099" cy="426086"/>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89571" y="2248433"/>
            <a:ext cx="405041" cy="439031"/>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62566" y="2248433"/>
            <a:ext cx="384046" cy="416273"/>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38244" y="2252853"/>
            <a:ext cx="379968" cy="411853"/>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903065" y="2227810"/>
            <a:ext cx="455037" cy="493221"/>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66412" y="2227076"/>
            <a:ext cx="403749" cy="437630"/>
          </a:xfrm>
          <a:prstGeom prst="rect">
            <a:avLst/>
          </a:prstGeom>
        </p:spPr>
      </p:pic>
    </p:spTree>
    <p:extLst>
      <p:ext uri="{BB962C8B-B14F-4D97-AF65-F5344CB8AC3E}">
        <p14:creationId xmlns:p14="http://schemas.microsoft.com/office/powerpoint/2010/main" val="12622969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
          <p:cNvSpPr txBox="1">
            <a:spLocks/>
          </p:cNvSpPr>
          <p:nvPr/>
        </p:nvSpPr>
        <p:spPr>
          <a:xfrm>
            <a:off x="-27168" y="76200"/>
            <a:ext cx="7569380" cy="785342"/>
          </a:xfrm>
          <a:prstGeom prst="rect">
            <a:avLst/>
          </a:prstGeom>
        </p:spPr>
        <p:txBody>
          <a:bodyPr lIns="0" tIns="0" rIns="0" bIns="0" anchor="ctr"/>
          <a:lstStyle>
            <a:lvl1pPr algn="ctr"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a:solidFill>
                  <a:schemeClr val="tx2"/>
                </a:solidFill>
              </a:rPr>
              <a:t>CÁC B</a:t>
            </a:r>
            <a:r>
              <a:rPr lang="vi-VN" sz="3600" b="1">
                <a:solidFill>
                  <a:schemeClr val="tx2"/>
                </a:solidFill>
              </a:rPr>
              <a:t>ƯỚC</a:t>
            </a:r>
            <a:r>
              <a:rPr lang="en-US" sz="3600" b="1">
                <a:solidFill>
                  <a:schemeClr val="tx2"/>
                </a:solidFill>
              </a:rPr>
              <a:t> THAM GIA ĐẦU T</a:t>
            </a:r>
            <a:r>
              <a:rPr lang="vi-VN" sz="3600" b="1">
                <a:solidFill>
                  <a:schemeClr val="tx2"/>
                </a:solidFill>
              </a:rPr>
              <a:t>Ư</a:t>
            </a:r>
            <a:r>
              <a:rPr lang="en-US" sz="3600" b="1">
                <a:solidFill>
                  <a:schemeClr val="tx2"/>
                </a:solidFill>
              </a:rPr>
              <a:t> IEO</a:t>
            </a:r>
          </a:p>
        </p:txBody>
      </p:sp>
      <p:sp>
        <p:nvSpPr>
          <p:cNvPr id="23" name="Title 2"/>
          <p:cNvSpPr>
            <a:spLocks noGrp="1"/>
          </p:cNvSpPr>
          <p:nvPr>
            <p:ph type="title"/>
          </p:nvPr>
        </p:nvSpPr>
        <p:spPr>
          <a:xfrm>
            <a:off x="-77788" y="76200"/>
            <a:ext cx="7569380" cy="785342"/>
          </a:xfrm>
        </p:spPr>
        <p:txBody>
          <a:bodyPr/>
          <a:lstStyle/>
          <a:p>
            <a:r>
              <a:rPr lang="en-US" sz="3600" b="1">
                <a:solidFill>
                  <a:schemeClr val="bg1"/>
                </a:solidFill>
              </a:rPr>
              <a:t>CÁC B</a:t>
            </a:r>
            <a:r>
              <a:rPr lang="vi-VN" sz="3600" b="1">
                <a:solidFill>
                  <a:schemeClr val="bg1"/>
                </a:solidFill>
              </a:rPr>
              <a:t>ƯỚC</a:t>
            </a:r>
            <a:r>
              <a:rPr lang="en-US" sz="3600" b="1">
                <a:solidFill>
                  <a:schemeClr val="bg1"/>
                </a:solidFill>
              </a:rPr>
              <a:t> THAM GIA ĐẦU T</a:t>
            </a:r>
            <a:r>
              <a:rPr lang="vi-VN" sz="3600" b="1">
                <a:solidFill>
                  <a:schemeClr val="bg1"/>
                </a:solidFill>
              </a:rPr>
              <a:t>Ư</a:t>
            </a:r>
            <a:r>
              <a:rPr lang="en-US" sz="3600" b="1">
                <a:solidFill>
                  <a:schemeClr val="bg1"/>
                </a:solidFill>
              </a:rPr>
              <a:t> IEO</a:t>
            </a:r>
          </a:p>
        </p:txBody>
      </p:sp>
      <p:sp>
        <p:nvSpPr>
          <p:cNvPr id="24" name="Pentagon 23"/>
          <p:cNvSpPr/>
          <p:nvPr/>
        </p:nvSpPr>
        <p:spPr>
          <a:xfrm>
            <a:off x="91284" y="748506"/>
            <a:ext cx="11349923" cy="1012947"/>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1:</a:t>
            </a:r>
          </a:p>
          <a:p>
            <a:pPr>
              <a:lnSpc>
                <a:spcPct val="150000"/>
              </a:lnSpc>
            </a:pPr>
            <a:r>
              <a:rPr lang="en-US" sz="1400"/>
              <a:t>Kiểm tra thông tin 1 dự án sắp thực hiện IEO</a:t>
            </a:r>
          </a:p>
          <a:p>
            <a:pPr>
              <a:lnSpc>
                <a:spcPct val="150000"/>
              </a:lnSpc>
            </a:pPr>
            <a:r>
              <a:rPr lang="en-US" sz="1400">
                <a:solidFill>
                  <a:schemeClr val="bg1"/>
                </a:solidFill>
              </a:rPr>
              <a:t>Nhiều dự án hiện nay đang crowdfunding chủ yếu qua ICO, bạn nên kiểm tra b</a:t>
            </a:r>
            <a:r>
              <a:rPr lang="vi-VN" sz="1400">
                <a:solidFill>
                  <a:schemeClr val="bg1"/>
                </a:solidFill>
              </a:rPr>
              <a:t>ướ</a:t>
            </a:r>
            <a:r>
              <a:rPr lang="en-US" sz="1400">
                <a:solidFill>
                  <a:schemeClr val="bg1"/>
                </a:solidFill>
              </a:rPr>
              <a:t>c này để phòng scam.</a:t>
            </a:r>
          </a:p>
        </p:txBody>
      </p:sp>
      <p:sp>
        <p:nvSpPr>
          <p:cNvPr id="25" name="Pentagon 24"/>
          <p:cNvSpPr/>
          <p:nvPr/>
        </p:nvSpPr>
        <p:spPr>
          <a:xfrm>
            <a:off x="3046412" y="2180637"/>
            <a:ext cx="3354841"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a:effectLst>
                  <a:outerShdw blurRad="38100" dist="38100" dir="2700000" algn="tl">
                    <a:srgbClr val="000000">
                      <a:alpha val="43137"/>
                    </a:srgbClr>
                  </a:outerShdw>
                </a:effectLst>
              </a:rPr>
              <a:t>B</a:t>
            </a:r>
            <a:r>
              <a:rPr lang="vi-VN" sz="1600" b="1">
                <a:effectLst>
                  <a:outerShdw blurRad="38100" dist="38100" dir="2700000" algn="tl">
                    <a:srgbClr val="000000">
                      <a:alpha val="43137"/>
                    </a:srgbClr>
                  </a:outerShdw>
                </a:effectLst>
              </a:rPr>
              <a:t>ƯỚC</a:t>
            </a:r>
            <a:r>
              <a:rPr lang="en-US" sz="1600" b="1">
                <a:effectLst>
                  <a:outerShdw blurRad="38100" dist="38100" dir="2700000" algn="tl">
                    <a:srgbClr val="000000">
                      <a:alpha val="43137"/>
                    </a:srgbClr>
                  </a:outerShdw>
                </a:effectLst>
              </a:rPr>
              <a:t> 2:</a:t>
            </a:r>
          </a:p>
          <a:p>
            <a:pPr>
              <a:lnSpc>
                <a:spcPct val="150000"/>
              </a:lnSpc>
            </a:pPr>
            <a:r>
              <a:rPr lang="en-US" sz="1600"/>
              <a:t>Nghiên cứu sàn giao dịch bạn sẽ tham gia mua IEO</a:t>
            </a:r>
            <a:endParaRPr lang="en-US" sz="1600">
              <a:solidFill>
                <a:schemeClr val="bg1"/>
              </a:solidFill>
            </a:endParaRPr>
          </a:p>
        </p:txBody>
      </p:sp>
      <p:sp>
        <p:nvSpPr>
          <p:cNvPr id="26" name="Pentagon 25"/>
          <p:cNvSpPr/>
          <p:nvPr/>
        </p:nvSpPr>
        <p:spPr>
          <a:xfrm>
            <a:off x="3048453" y="3780837"/>
            <a:ext cx="3353044" cy="89444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3:</a:t>
            </a:r>
            <a:endParaRPr lang="en-US" sz="1400">
              <a:solidFill>
                <a:schemeClr val="bg1"/>
              </a:solidFill>
            </a:endParaRPr>
          </a:p>
          <a:p>
            <a:pPr>
              <a:lnSpc>
                <a:spcPct val="150000"/>
              </a:lnSpc>
            </a:pPr>
            <a:r>
              <a:rPr lang="en-US" sz="1400">
                <a:solidFill>
                  <a:schemeClr val="bg1"/>
                </a:solidFill>
              </a:rPr>
              <a:t>Đăng ký tài khoản và thực hiện KYC với sàn giao dịch</a:t>
            </a:r>
          </a:p>
        </p:txBody>
      </p:sp>
      <p:sp>
        <p:nvSpPr>
          <p:cNvPr id="28" name="Pentagon 27"/>
          <p:cNvSpPr/>
          <p:nvPr/>
        </p:nvSpPr>
        <p:spPr>
          <a:xfrm>
            <a:off x="91284" y="5100410"/>
            <a:ext cx="9584529" cy="123577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4:</a:t>
            </a:r>
            <a:endParaRPr lang="en-US" sz="1400"/>
          </a:p>
          <a:p>
            <a:pPr>
              <a:lnSpc>
                <a:spcPct val="150000"/>
              </a:lnSpc>
            </a:pPr>
            <a:r>
              <a:rPr lang="en-US" sz="1400"/>
              <a:t>Kiểm tra loại tiền điện tử nào sẽ đ</a:t>
            </a:r>
            <a:r>
              <a:rPr lang="vi-VN" sz="1400"/>
              <a:t>ượ</a:t>
            </a:r>
            <a:r>
              <a:rPr lang="en-US" sz="1400"/>
              <a:t>c chấp nhận khi bạn đầu t</a:t>
            </a:r>
            <a:r>
              <a:rPr lang="vi-VN" sz="1400"/>
              <a:t>ư</a:t>
            </a:r>
            <a:r>
              <a:rPr lang="en-US" sz="1400"/>
              <a:t> IEO</a:t>
            </a:r>
          </a:p>
          <a:p>
            <a:pPr>
              <a:lnSpc>
                <a:spcPct val="150000"/>
              </a:lnSpc>
            </a:pPr>
            <a:r>
              <a:rPr lang="en-US" sz="1400">
                <a:solidFill>
                  <a:schemeClr val="bg1"/>
                </a:solidFill>
              </a:rPr>
              <a:t>Hầu hết các dự án sẽ yêu cầu bạn gửi Ether để đầu t</a:t>
            </a:r>
            <a:r>
              <a:rPr lang="vi-VN" sz="1400">
                <a:solidFill>
                  <a:schemeClr val="bg1"/>
                </a:solidFill>
              </a:rPr>
              <a:t>ư</a:t>
            </a:r>
            <a:r>
              <a:rPr lang="en-US" sz="1400">
                <a:solidFill>
                  <a:schemeClr val="bg1"/>
                </a:solidFill>
              </a:rPr>
              <a:t>. Tuy nhiên, với IEO, bạn có thể đầu t</a:t>
            </a:r>
            <a:r>
              <a:rPr lang="vi-VN" sz="1400">
                <a:solidFill>
                  <a:schemeClr val="bg1"/>
                </a:solidFill>
              </a:rPr>
              <a:t>ư</a:t>
            </a:r>
            <a:r>
              <a:rPr lang="en-US" sz="1400">
                <a:solidFill>
                  <a:schemeClr val="bg1"/>
                </a:solidFill>
              </a:rPr>
              <a:t> bằng coin sàn giao </a:t>
            </a:r>
            <a:r>
              <a:rPr lang="en-US" sz="1400" smtClean="0">
                <a:solidFill>
                  <a:schemeClr val="bg1"/>
                </a:solidFill>
              </a:rPr>
              <a:t>dịch. Hãy </a:t>
            </a:r>
            <a:r>
              <a:rPr lang="en-US" sz="1400">
                <a:solidFill>
                  <a:schemeClr val="bg1"/>
                </a:solidFill>
              </a:rPr>
              <a:t>kiểm tra kĩ thông tin này. </a:t>
            </a:r>
          </a:p>
        </p:txBody>
      </p:sp>
      <p:sp>
        <p:nvSpPr>
          <p:cNvPr id="29" name="Pentagon 28"/>
          <p:cNvSpPr/>
          <p:nvPr/>
        </p:nvSpPr>
        <p:spPr>
          <a:xfrm>
            <a:off x="4546993" y="7381702"/>
            <a:ext cx="3344860" cy="84789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5:</a:t>
            </a:r>
            <a:endParaRPr lang="en-US" sz="1400"/>
          </a:p>
          <a:p>
            <a:pPr>
              <a:lnSpc>
                <a:spcPct val="150000"/>
              </a:lnSpc>
            </a:pPr>
            <a:r>
              <a:rPr lang="en-US" sz="1400"/>
              <a:t>Thực hiện mua IEO khi có thông báo bắt đầu</a:t>
            </a:r>
            <a:endParaRPr lang="en-US" sz="1400">
              <a:solidFill>
                <a:schemeClr val="bg1"/>
              </a:solidFill>
            </a:endParaRPr>
          </a:p>
        </p:txBody>
      </p: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4296" y="76200"/>
            <a:ext cx="4447897" cy="2997998"/>
          </a:xfrm>
          <a:prstGeom prst="rect">
            <a:avLst/>
          </a:prstGeom>
        </p:spPr>
      </p:pic>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449" y="1768311"/>
            <a:ext cx="5152901" cy="3473189"/>
          </a:xfrm>
          <a:prstGeom prst="rect">
            <a:avLst/>
          </a:prstGeom>
        </p:spPr>
      </p:pic>
      <p:pic>
        <p:nvPicPr>
          <p:cNvPr id="32" name="Picture 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7394" y="3943142"/>
            <a:ext cx="5267325" cy="3550314"/>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6902" y="6231194"/>
            <a:ext cx="3745439" cy="2524523"/>
          </a:xfrm>
          <a:prstGeom prst="rect">
            <a:avLst/>
          </a:prstGeom>
        </p:spPr>
      </p:pic>
    </p:spTree>
    <p:extLst>
      <p:ext uri="{BB962C8B-B14F-4D97-AF65-F5344CB8AC3E}">
        <p14:creationId xmlns:p14="http://schemas.microsoft.com/office/powerpoint/2010/main" val="3351789918"/>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032355" y="2971800"/>
            <a:ext cx="5410200" cy="2927624"/>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ZoneTexte 25"/>
          <p:cNvSpPr txBox="1"/>
          <p:nvPr/>
        </p:nvSpPr>
        <p:spPr>
          <a:xfrm>
            <a:off x="5994267" y="2971800"/>
            <a:ext cx="3647455" cy="492420"/>
          </a:xfrm>
          <a:prstGeom prst="rect">
            <a:avLst/>
          </a:prstGeom>
          <a:noFill/>
        </p:spPr>
        <p:txBody>
          <a:bodyPr wrap="square" lIns="121899" tIns="60949" rIns="121899" bIns="60949" rtlCol="0" anchor="ctr" anchorCtr="0">
            <a:spAutoFit/>
          </a:bodyPr>
          <a:lstStyle/>
          <a:p>
            <a:r>
              <a:rPr lang="fr-CA" sz="2400" b="1" dirty="0" err="1">
                <a:solidFill>
                  <a:schemeClr val="bg1"/>
                </a:solidFill>
              </a:rPr>
              <a:t>Lợi</a:t>
            </a:r>
            <a:r>
              <a:rPr lang="fr-CA" sz="2400" b="1" dirty="0">
                <a:solidFill>
                  <a:schemeClr val="bg1"/>
                </a:solidFill>
              </a:rPr>
              <a:t> </a:t>
            </a:r>
            <a:r>
              <a:rPr lang="fr-CA" sz="2400" b="1" dirty="0" err="1">
                <a:solidFill>
                  <a:schemeClr val="bg1"/>
                </a:solidFill>
              </a:rPr>
              <a:t>ích</a:t>
            </a:r>
            <a:r>
              <a:rPr lang="fr-CA" sz="2400" b="1" dirty="0">
                <a:solidFill>
                  <a:schemeClr val="bg1"/>
                </a:solidFill>
              </a:rPr>
              <a:t> </a:t>
            </a:r>
            <a:r>
              <a:rPr lang="fr-CA" sz="2400" b="1" dirty="0" err="1">
                <a:solidFill>
                  <a:schemeClr val="bg1"/>
                </a:solidFill>
              </a:rPr>
              <a:t>cho</a:t>
            </a:r>
            <a:r>
              <a:rPr lang="fr-CA" sz="2400" b="1" dirty="0">
                <a:solidFill>
                  <a:schemeClr val="bg1"/>
                </a:solidFill>
              </a:rPr>
              <a:t> </a:t>
            </a:r>
            <a:r>
              <a:rPr lang="fr-CA" sz="2400" b="1" dirty="0" err="1">
                <a:solidFill>
                  <a:schemeClr val="bg1"/>
                </a:solidFill>
              </a:rPr>
              <a:t>khởi</a:t>
            </a:r>
            <a:r>
              <a:rPr lang="fr-CA" sz="2400" b="1" dirty="0">
                <a:solidFill>
                  <a:schemeClr val="bg1"/>
                </a:solidFill>
              </a:rPr>
              <a:t> </a:t>
            </a:r>
            <a:r>
              <a:rPr lang="fr-CA" sz="2400" b="1" dirty="0" err="1" smtClean="0">
                <a:solidFill>
                  <a:schemeClr val="bg1"/>
                </a:solidFill>
              </a:rPr>
              <a:t>nghiệp</a:t>
            </a:r>
            <a:endParaRPr lang="fr-CA" sz="1200" b="1" dirty="0">
              <a:solidFill>
                <a:schemeClr val="bg1"/>
              </a:solidFill>
            </a:endParaRPr>
          </a:p>
        </p:txBody>
      </p:sp>
      <p:sp>
        <p:nvSpPr>
          <p:cNvPr id="8" name="ZoneTexte 25"/>
          <p:cNvSpPr txBox="1"/>
          <p:nvPr/>
        </p:nvSpPr>
        <p:spPr>
          <a:xfrm>
            <a:off x="5942012" y="1600200"/>
            <a:ext cx="7070108" cy="861752"/>
          </a:xfrm>
          <a:prstGeom prst="rect">
            <a:avLst/>
          </a:prstGeom>
          <a:noFill/>
        </p:spPr>
        <p:txBody>
          <a:bodyPr wrap="square" lIns="121899" tIns="60949" rIns="121899" bIns="60949" rtlCol="0" anchor="ctr" anchorCtr="0">
            <a:spAutoFit/>
          </a:bodyPr>
          <a:lstStyle/>
          <a:p>
            <a:r>
              <a:rPr lang="fr-CA" sz="4800" b="1">
                <a:solidFill>
                  <a:schemeClr val="bg1"/>
                </a:solidFill>
                <a:effectLst>
                  <a:outerShdw blurRad="38100" dist="38100" dir="2700000" algn="tl">
                    <a:srgbClr val="000000">
                      <a:alpha val="43137"/>
                    </a:srgbClr>
                  </a:outerShdw>
                </a:effectLst>
              </a:rPr>
              <a:t>TẠI SAO </a:t>
            </a:r>
            <a:r>
              <a:rPr lang="fr-CA" sz="4800" b="1" smtClean="0">
                <a:solidFill>
                  <a:schemeClr val="bg1"/>
                </a:solidFill>
                <a:effectLst>
                  <a:outerShdw blurRad="38100" dist="38100" dir="2700000" algn="tl">
                    <a:srgbClr val="000000">
                      <a:alpha val="43137"/>
                    </a:srgbClr>
                  </a:outerShdw>
                </a:effectLst>
              </a:rPr>
              <a:t>CHỌN IEO</a:t>
            </a:r>
            <a:endParaRPr lang="fr-CA" sz="4800" b="1" dirty="0">
              <a:solidFill>
                <a:schemeClr val="bg1"/>
              </a:solidFill>
              <a:effectLst>
                <a:outerShdw blurRad="38100" dist="38100" dir="2700000" algn="tl">
                  <a:srgbClr val="000000">
                    <a:alpha val="43137"/>
                  </a:srgbClr>
                </a:outerShdw>
              </a:effectLst>
            </a:endParaRPr>
          </a:p>
        </p:txBody>
      </p:sp>
      <p:sp>
        <p:nvSpPr>
          <p:cNvPr id="2" name="Parallelogram 1"/>
          <p:cNvSpPr/>
          <p:nvPr/>
        </p:nvSpPr>
        <p:spPr>
          <a:xfrm>
            <a:off x="-2744788" y="0"/>
            <a:ext cx="8915400" cy="6858000"/>
          </a:xfrm>
          <a:prstGeom prst="parallelogram">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9081044"/>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Custom Design">
  <a:themeElements>
    <a:clrScheme name="02_Key">
      <a:dk1>
        <a:srgbClr val="262626"/>
      </a:dk1>
      <a:lt1>
        <a:srgbClr val="FFFFFF"/>
      </a:lt1>
      <a:dk2>
        <a:srgbClr val="262626"/>
      </a:dk2>
      <a:lt2>
        <a:srgbClr val="FFFFFF"/>
      </a:lt2>
      <a:accent1>
        <a:srgbClr val="53C3CB"/>
      </a:accent1>
      <a:accent2>
        <a:srgbClr val="3DB2C4"/>
      </a:accent2>
      <a:accent3>
        <a:srgbClr val="1AA4BE"/>
      </a:accent3>
      <a:accent4>
        <a:srgbClr val="0197B8"/>
      </a:accent4>
      <a:accent5>
        <a:srgbClr val="0187AD"/>
      </a:accent5>
      <a:accent6>
        <a:srgbClr val="00769E"/>
      </a:accent6>
      <a:hlink>
        <a:srgbClr val="FFFFFF"/>
      </a:hlink>
      <a:folHlink>
        <a:srgbClr val="595959"/>
      </a:folHlink>
    </a:clrScheme>
    <a:fontScheme name="Roboto Roboto Roboto">
      <a:majorFont>
        <a:latin typeface="Roboto"/>
        <a:ea typeface=""/>
        <a:cs typeface="Roboto"/>
      </a:majorFont>
      <a:minorFont>
        <a:latin typeface="Roboto"/>
        <a:ea typeface=""/>
        <a:cs typeface="Roboto"/>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59890</TotalTime>
  <Words>1819</Words>
  <Application>Microsoft Office PowerPoint</Application>
  <PresentationFormat>Custom</PresentationFormat>
  <Paragraphs>226</Paragraphs>
  <Slides>24</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Book Antiqua</vt:lpstr>
      <vt:lpstr>Calibri</vt:lpstr>
      <vt:lpstr>FontAwesome</vt:lpstr>
      <vt:lpstr>Myanmar Text</vt:lpstr>
      <vt:lpstr>Roboto</vt:lpstr>
      <vt:lpstr>Roboto (Body)</vt:lpstr>
      <vt:lpstr>Times New Roman</vt:lpstr>
      <vt:lpstr>Custom Design</vt:lpstr>
      <vt:lpstr>PowerPoint Presentation</vt:lpstr>
      <vt:lpstr>PowerPoint Presentation</vt:lpstr>
      <vt:lpstr>PowerPoint Presentation</vt:lpstr>
      <vt:lpstr>SÀN GIAO DỊCH ĐIỆN TỬ</vt:lpstr>
      <vt:lpstr>NGUỒN LỢI CỦA SÀN</vt:lpstr>
      <vt:lpstr>PowerPoint Presentation</vt:lpstr>
      <vt:lpstr>PowerPoint Presentation</vt:lpstr>
      <vt:lpstr>CÁC BƯỚC THAM GIA ĐẦU TƯ IEO</vt:lpstr>
      <vt:lpstr>PowerPoint Presentation</vt:lpstr>
      <vt:lpstr>PowerPoint Presentation</vt:lpstr>
      <vt:lpstr>PowerPoint Presentation</vt:lpstr>
      <vt:lpstr>PowerPoint Presentation</vt:lpstr>
      <vt:lpstr>PowerPoint Presentation</vt:lpstr>
      <vt:lpstr>PowerPoint Presentation</vt:lpstr>
      <vt:lpstr>LỢI ÍCH CỦA SẢN KHI TRIỂN KHAI IEO</vt:lpstr>
      <vt:lpstr>CÁC DỰ ÁN IEO TIỀM NĂNG TRONG 2019</vt:lpstr>
      <vt:lpstr>PowerPoint Presentation</vt:lpstr>
      <vt:lpstr>PowerPoint Presentation</vt:lpstr>
      <vt:lpstr>PowerPoint Presentation</vt:lpstr>
      <vt:lpstr>THƯỞNG PHÁT TRIỂN THỊ TRƯỜNG</vt:lpstr>
      <vt:lpstr>* Rút trước 45 ngày : 35% phí * Rút trước 90 ngày: 15% phí * Sau 90 ngày: Miễn Phí * Lãi USD =&gt; Coin Token =&gt; Lãi 24h.</vt:lpstr>
      <vt:lpstr>Cổ đông:  • Đầu tư gói 50.000$ =&gt; Đồng chia 10% lợi nhuận  • Phát triển trực tiếp 10 cổ đông =&gt; Đồng chia 5% lợi nhuận  Thanh Khoản:  • Phí rút: 6%  • Chuyển nội bộ: 2%  • Tài khoản &gt; 20$ được rút </vt:lpstr>
      <vt:lpstr>LỘ TRÌNH PHÁT TRIỂN QUA CÁC GIAI ĐOẠN</vt:lpstr>
      <vt:lpstr>Lộ trình phát triển qua các giai đoạn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Duc Minh Vu</cp:lastModifiedBy>
  <cp:revision>10229</cp:revision>
  <dcterms:created xsi:type="dcterms:W3CDTF">2014-09-03T19:30:44Z</dcterms:created>
  <dcterms:modified xsi:type="dcterms:W3CDTF">2019-08-27T18:47:43Z</dcterms:modified>
</cp:coreProperties>
</file>